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1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unito" panose="00000500000000000000" pitchFamily="2" charset="0"/>
      <p:regular r:id="rId12"/>
      <p:bold r:id="rId13"/>
      <p:italic r:id="rId14"/>
      <p:boldItalic r:id="rId15"/>
    </p:embeddedFont>
    <p:embeddedFont>
      <p:font typeface="Nunito SemiBold" panose="00000700000000000000" pitchFamily="2" charset="0"/>
      <p:bold r:id="rId16"/>
      <p:boldItalic r:id="rId17"/>
    </p:embeddedFont>
    <p:embeddedFont>
      <p:font typeface="ParkinsonsUK Stencil" panose="02000503000000020004" pitchFamily="5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994">
          <p15:clr>
            <a:srgbClr val="A4A3A4"/>
          </p15:clr>
        </p15:guide>
        <p15:guide id="3" pos="3769">
          <p15:clr>
            <a:srgbClr val="A4A3A4"/>
          </p15:clr>
        </p15:guide>
        <p15:guide id="4" pos="4656">
          <p15:clr>
            <a:srgbClr val="A4A3A4"/>
          </p15:clr>
        </p15:guide>
        <p15:guide id="5" pos="1104">
          <p15:clr>
            <a:srgbClr val="A4A3A4"/>
          </p15:clr>
        </p15:guide>
        <p15:guide id="6" orient="horz" pos="612">
          <p15:clr>
            <a:srgbClr val="A4A3A4"/>
          </p15:clr>
        </p15:guide>
        <p15:guide id="7" pos="5616">
          <p15:clr>
            <a:srgbClr val="A4A3A4"/>
          </p15:clr>
        </p15:guide>
        <p15:guide id="8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A6E3F9"/>
    <a:srgbClr val="E5F6FD"/>
    <a:srgbClr val="026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0" autoAdjust="0"/>
    <p:restoredTop sz="77074" autoAdjust="0"/>
  </p:normalViewPr>
  <p:slideViewPr>
    <p:cSldViewPr>
      <p:cViewPr varScale="1">
        <p:scale>
          <a:sx n="89" d="100"/>
          <a:sy n="89" d="100"/>
        </p:scale>
        <p:origin x="102" y="90"/>
      </p:cViewPr>
      <p:guideLst>
        <p:guide orient="horz" pos="1620"/>
        <p:guide pos="1994"/>
        <p:guide pos="3769"/>
        <p:guide pos="4656"/>
        <p:guide pos="1104"/>
        <p:guide orient="horz" pos="612"/>
        <p:guide pos="5616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496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674B-60EE-4581-809C-263E969347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0034-039A-464D-9A59-AB771286767F}" type="datetimeFigureOut">
              <a:rPr lang="en-GB" smtClean="0"/>
              <a:pPr/>
              <a:t>11/01/2021</a:t>
            </a:fld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FE40-B52C-480B-8E3E-34CEDC5070AB}" type="datetimeFigureOut">
              <a:rPr lang="en-GB" smtClean="0"/>
              <a:pPr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FE4A-5F00-480E-B54D-4E3402B97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FE4A-5F00-480E-B54D-4E3402B9709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1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FE4A-5F00-480E-B54D-4E3402B9709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8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FE4A-5F00-480E-B54D-4E3402B9709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5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FE4A-5F00-480E-B54D-4E3402B9709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7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914650"/>
            <a:ext cx="7162800" cy="171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6B0F9-4098-4D66-8F36-F93AFB005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904"/>
            <a:ext cx="5029200" cy="1220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25D0C-BD34-4E8F-992E-6C66ECB722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05" y="192432"/>
            <a:ext cx="2057400" cy="10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890780"/>
            <a:ext cx="457200" cy="252719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branch-logo-1line-fullsiz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10567"/>
            <a:ext cx="1371600" cy="332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799" y="4918793"/>
            <a:ext cx="1717675" cy="2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64B1D38-8377-471D-AF8C-B5929F13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EF76-D573-49A1-9AD3-A976D20C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90780"/>
            <a:ext cx="457200" cy="252719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854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7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26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ADB7-6ED9-4F37-B7D2-720B36B66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7EF0B-1CA0-4CD6-801A-849A5CA38C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42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1B135-9477-4628-AAC6-4A321C555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BB93-FB97-4EE4-BF77-B875A452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2FF79-F8A9-4448-97CE-C43B7665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8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55E7-12B8-4FC9-9BE5-D9849418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EE89B-5D86-40EC-A481-641831E7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899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EE89B-5D86-40EC-A481-641831E70C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6800" y="4891088"/>
            <a:ext cx="457200" cy="252412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B68F4-659C-429C-87A3-56EFFFE43D4F}"/>
              </a:ext>
            </a:extLst>
          </p:cNvPr>
          <p:cNvSpPr/>
          <p:nvPr/>
        </p:nvSpPr>
        <p:spPr>
          <a:xfrm>
            <a:off x="2438400" y="2571750"/>
            <a:ext cx="33528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ParkinsonsUK Stencil" panose="02000503000000020004" pitchFamily="50" charset="0"/>
              </a:rPr>
              <a:t>Parkinson’s UK STENCIL FONT</a:t>
            </a:r>
          </a:p>
        </p:txBody>
      </p:sp>
    </p:spTree>
    <p:extLst>
      <p:ext uri="{BB962C8B-B14F-4D97-AF65-F5344CB8AC3E}">
        <p14:creationId xmlns:p14="http://schemas.microsoft.com/office/powerpoint/2010/main" val="3644167492"/>
      </p:ext>
    </p:extLst>
  </p:cSld>
  <p:clrMapOvr>
    <a:masterClrMapping/>
  </p:clrMapOvr>
</p:sld>
</file>

<file path=ppt/theme/theme1.xml><?xml version="1.0" encoding="utf-8"?>
<a:theme xmlns:a="http://schemas.openxmlformats.org/drawingml/2006/main" name="oxpuk2021">
  <a:themeElements>
    <a:clrScheme name="oxpuk2021">
      <a:dk1>
        <a:srgbClr val="000045"/>
      </a:dk1>
      <a:lt1>
        <a:srgbClr val="FFFFFF"/>
      </a:lt1>
      <a:dk2>
        <a:srgbClr val="02678E"/>
      </a:dk2>
      <a:lt2>
        <a:srgbClr val="EBEBEB"/>
      </a:lt2>
      <a:accent1>
        <a:srgbClr val="00ADF0"/>
      </a:accent1>
      <a:accent2>
        <a:srgbClr val="FD428A"/>
      </a:accent2>
      <a:accent3>
        <a:srgbClr val="7B16E1"/>
      </a:accent3>
      <a:accent4>
        <a:srgbClr val="25AA50"/>
      </a:accent4>
      <a:accent5>
        <a:srgbClr val="FCEA10"/>
      </a:accent5>
      <a:accent6>
        <a:srgbClr val="FFA00F"/>
      </a:accent6>
      <a:hlink>
        <a:srgbClr val="0000FF"/>
      </a:hlink>
      <a:folHlink>
        <a:srgbClr val="800080"/>
      </a:folHlink>
    </a:clrScheme>
    <a:fontScheme name="PUK">
      <a:majorFont>
        <a:latin typeface="Nunito SemiBold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puk2021" id="{FB9894C4-6320-4051-9C06-3948849E9714}" vid="{8045BF98-4C41-4ACF-A07C-82B14ADA43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11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Nunito SemiBold</vt:lpstr>
      <vt:lpstr>Arial</vt:lpstr>
      <vt:lpstr>Calibri</vt:lpstr>
      <vt:lpstr>ParkinsonsUK Stencil</vt:lpstr>
      <vt:lpstr>Nunito</vt:lpstr>
      <vt:lpstr>oxpuk2021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Parkinson's</dc:title>
  <dc:creator>Sally Bromley</dc:creator>
  <cp:lastModifiedBy>Jonathan Bromley</cp:lastModifiedBy>
  <cp:revision>163</cp:revision>
  <dcterms:created xsi:type="dcterms:W3CDTF">2006-08-16T00:00:00Z</dcterms:created>
  <dcterms:modified xsi:type="dcterms:W3CDTF">2021-01-11T15:48:16Z</dcterms:modified>
</cp:coreProperties>
</file>