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4" r:id="rId5"/>
    <p:sldId id="265" r:id="rId6"/>
    <p:sldId id="266" r:id="rId7"/>
    <p:sldId id="267" r:id="rId8"/>
    <p:sldId id="263" r:id="rId9"/>
    <p:sldId id="268" r:id="rId10"/>
    <p:sldId id="256" r:id="rId11"/>
    <p:sldId id="257" r:id="rId12"/>
    <p:sldId id="272" r:id="rId13"/>
    <p:sldId id="259" r:id="rId14"/>
    <p:sldId id="260" r:id="rId15"/>
    <p:sldId id="258" r:id="rId16"/>
    <p:sldId id="261" r:id="rId17"/>
    <p:sldId id="262" r:id="rId18"/>
    <p:sldId id="269" r:id="rId19"/>
    <p:sldId id="270"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Bergin" userId="S::phar0773@ox.ac.uk::28da16a1-e013-4f9c-adaa-1765f741c27f" providerId="AD" clId="Web-{21DB72A5-6AB0-470E-86A4-0C050A25476E}"/>
    <pc:docChg chg="addSld modSld">
      <pc:chgData name="David Bergin" userId="S::phar0773@ox.ac.uk::28da16a1-e013-4f9c-adaa-1765f741c27f" providerId="AD" clId="Web-{21DB72A5-6AB0-470E-86A4-0C050A25476E}" dt="2019-07-17T10:57:01.584" v="547" actId="1076"/>
      <pc:docMkLst>
        <pc:docMk/>
      </pc:docMkLst>
      <pc:sldChg chg="modSp">
        <pc:chgData name="David Bergin" userId="S::phar0773@ox.ac.uk::28da16a1-e013-4f9c-adaa-1765f741c27f" providerId="AD" clId="Web-{21DB72A5-6AB0-470E-86A4-0C050A25476E}" dt="2019-07-17T10:32:16.643" v="138" actId="20577"/>
        <pc:sldMkLst>
          <pc:docMk/>
          <pc:sldMk cId="156205263" sldId="257"/>
        </pc:sldMkLst>
        <pc:spChg chg="mod">
          <ac:chgData name="David Bergin" userId="S::phar0773@ox.ac.uk::28da16a1-e013-4f9c-adaa-1765f741c27f" providerId="AD" clId="Web-{21DB72A5-6AB0-470E-86A4-0C050A25476E}" dt="2019-07-17T10:32:16.643" v="138" actId="20577"/>
          <ac:spMkLst>
            <pc:docMk/>
            <pc:sldMk cId="156205263" sldId="257"/>
            <ac:spMk id="3" creationId="{00000000-0000-0000-0000-000000000000}"/>
          </ac:spMkLst>
        </pc:spChg>
      </pc:sldChg>
      <pc:sldChg chg="addSp modSp">
        <pc:chgData name="David Bergin" userId="S::phar0773@ox.ac.uk::28da16a1-e013-4f9c-adaa-1765f741c27f" providerId="AD" clId="Web-{21DB72A5-6AB0-470E-86A4-0C050A25476E}" dt="2019-07-17T10:28:10.301" v="81" actId="20577"/>
        <pc:sldMkLst>
          <pc:docMk/>
          <pc:sldMk cId="901059917" sldId="258"/>
        </pc:sldMkLst>
        <pc:spChg chg="add mod">
          <ac:chgData name="David Bergin" userId="S::phar0773@ox.ac.uk::28da16a1-e013-4f9c-adaa-1765f741c27f" providerId="AD" clId="Web-{21DB72A5-6AB0-470E-86A4-0C050A25476E}" dt="2019-07-17T10:28:10.301" v="81" actId="20577"/>
          <ac:spMkLst>
            <pc:docMk/>
            <pc:sldMk cId="901059917" sldId="258"/>
            <ac:spMk id="8" creationId="{725E7F15-9009-4AE6-814D-8A6CCE28A0B7}"/>
          </ac:spMkLst>
        </pc:spChg>
      </pc:sldChg>
      <pc:sldChg chg="addSp modSp">
        <pc:chgData name="David Bergin" userId="S::phar0773@ox.ac.uk::28da16a1-e013-4f9c-adaa-1765f741c27f" providerId="AD" clId="Web-{21DB72A5-6AB0-470E-86A4-0C050A25476E}" dt="2019-07-17T10:20:12.727" v="18" actId="1076"/>
        <pc:sldMkLst>
          <pc:docMk/>
          <pc:sldMk cId="2406122987" sldId="259"/>
        </pc:sldMkLst>
        <pc:spChg chg="mod">
          <ac:chgData name="David Bergin" userId="S::phar0773@ox.ac.uk::28da16a1-e013-4f9c-adaa-1765f741c27f" providerId="AD" clId="Web-{21DB72A5-6AB0-470E-86A4-0C050A25476E}" dt="2019-07-17T10:19:59.430" v="14"/>
          <ac:spMkLst>
            <pc:docMk/>
            <pc:sldMk cId="2406122987" sldId="259"/>
            <ac:spMk id="7" creationId="{00000000-0000-0000-0000-000000000000}"/>
          </ac:spMkLst>
        </pc:spChg>
        <pc:spChg chg="add mod">
          <ac:chgData name="David Bergin" userId="S::phar0773@ox.ac.uk::28da16a1-e013-4f9c-adaa-1765f741c27f" providerId="AD" clId="Web-{21DB72A5-6AB0-470E-86A4-0C050A25476E}" dt="2019-07-17T10:20:12.727" v="18" actId="1076"/>
          <ac:spMkLst>
            <pc:docMk/>
            <pc:sldMk cId="2406122987" sldId="259"/>
            <ac:spMk id="12" creationId="{E1E55291-BA35-49CC-8B06-455E1CF34718}"/>
          </ac:spMkLst>
        </pc:spChg>
        <pc:picChg chg="mod">
          <ac:chgData name="David Bergin" userId="S::phar0773@ox.ac.uk::28da16a1-e013-4f9c-adaa-1765f741c27f" providerId="AD" clId="Web-{21DB72A5-6AB0-470E-86A4-0C050A25476E}" dt="2019-07-17T10:20:10.195" v="17" actId="14100"/>
          <ac:picMkLst>
            <pc:docMk/>
            <pc:sldMk cId="2406122987" sldId="259"/>
            <ac:picMk id="4" creationId="{00000000-0000-0000-0000-000000000000}"/>
          </ac:picMkLst>
        </pc:picChg>
      </pc:sldChg>
      <pc:sldChg chg="addSp modSp">
        <pc:chgData name="David Bergin" userId="S::phar0773@ox.ac.uk::28da16a1-e013-4f9c-adaa-1765f741c27f" providerId="AD" clId="Web-{21DB72A5-6AB0-470E-86A4-0C050A25476E}" dt="2019-07-17T10:27:33.723" v="70" actId="1076"/>
        <pc:sldMkLst>
          <pc:docMk/>
          <pc:sldMk cId="1772939003" sldId="260"/>
        </pc:sldMkLst>
        <pc:spChg chg="add mod">
          <ac:chgData name="David Bergin" userId="S::phar0773@ox.ac.uk::28da16a1-e013-4f9c-adaa-1765f741c27f" providerId="AD" clId="Web-{21DB72A5-6AB0-470E-86A4-0C050A25476E}" dt="2019-07-17T10:27:33.723" v="70" actId="1076"/>
          <ac:spMkLst>
            <pc:docMk/>
            <pc:sldMk cId="1772939003" sldId="260"/>
            <ac:spMk id="6" creationId="{7EE1198C-5231-426B-A8A7-DEED778A8C06}"/>
          </ac:spMkLst>
        </pc:spChg>
        <pc:picChg chg="mod modCrop">
          <ac:chgData name="David Bergin" userId="S::phar0773@ox.ac.uk::28da16a1-e013-4f9c-adaa-1765f741c27f" providerId="AD" clId="Web-{21DB72A5-6AB0-470E-86A4-0C050A25476E}" dt="2019-07-17T10:20:42.492" v="22"/>
          <ac:picMkLst>
            <pc:docMk/>
            <pc:sldMk cId="1772939003" sldId="260"/>
            <ac:picMk id="2054" creationId="{00000000-0000-0000-0000-000000000000}"/>
          </ac:picMkLst>
        </pc:picChg>
        <pc:picChg chg="mod modCrop">
          <ac:chgData name="David Bergin" userId="S::phar0773@ox.ac.uk::28da16a1-e013-4f9c-adaa-1765f741c27f" providerId="AD" clId="Web-{21DB72A5-6AB0-470E-86A4-0C050A25476E}" dt="2019-07-17T10:22:45.319" v="53"/>
          <ac:picMkLst>
            <pc:docMk/>
            <pc:sldMk cId="1772939003" sldId="260"/>
            <ac:picMk id="2055" creationId="{00000000-0000-0000-0000-000000000000}"/>
          </ac:picMkLst>
        </pc:picChg>
      </pc:sldChg>
      <pc:sldChg chg="modSp">
        <pc:chgData name="David Bergin" userId="S::phar0773@ox.ac.uk::28da16a1-e013-4f9c-adaa-1765f741c27f" providerId="AD" clId="Web-{21DB72A5-6AB0-470E-86A4-0C050A25476E}" dt="2019-07-17T10:22:10.569" v="51" actId="14100"/>
        <pc:sldMkLst>
          <pc:docMk/>
          <pc:sldMk cId="3619113295" sldId="261"/>
        </pc:sldMkLst>
        <pc:spChg chg="mod">
          <ac:chgData name="David Bergin" userId="S::phar0773@ox.ac.uk::28da16a1-e013-4f9c-adaa-1765f741c27f" providerId="AD" clId="Web-{21DB72A5-6AB0-470E-86A4-0C050A25476E}" dt="2019-07-17T10:22:10.569" v="51" actId="14100"/>
          <ac:spMkLst>
            <pc:docMk/>
            <pc:sldMk cId="3619113295" sldId="261"/>
            <ac:spMk id="16" creationId="{0FCAD343-037B-4D23-9169-28F08BC88BBD}"/>
          </ac:spMkLst>
        </pc:spChg>
      </pc:sldChg>
      <pc:sldChg chg="addSp modSp">
        <pc:chgData name="David Bergin" userId="S::phar0773@ox.ac.uk::28da16a1-e013-4f9c-adaa-1765f741c27f" providerId="AD" clId="Web-{21DB72A5-6AB0-470E-86A4-0C050A25476E}" dt="2019-07-17T10:57:01.584" v="547" actId="1076"/>
        <pc:sldMkLst>
          <pc:docMk/>
          <pc:sldMk cId="235193535" sldId="263"/>
        </pc:sldMkLst>
        <pc:spChg chg="add mod">
          <ac:chgData name="David Bergin" userId="S::phar0773@ox.ac.uk::28da16a1-e013-4f9c-adaa-1765f741c27f" providerId="AD" clId="Web-{21DB72A5-6AB0-470E-86A4-0C050A25476E}" dt="2019-07-17T10:57:01.584" v="547" actId="1076"/>
          <ac:spMkLst>
            <pc:docMk/>
            <pc:sldMk cId="235193535" sldId="263"/>
            <ac:spMk id="2" creationId="{B3BA59BD-6402-4E53-A17C-345E0A286A53}"/>
          </ac:spMkLst>
        </pc:spChg>
        <pc:spChg chg="add mod">
          <ac:chgData name="David Bergin" userId="S::phar0773@ox.ac.uk::28da16a1-e013-4f9c-adaa-1765f741c27f" providerId="AD" clId="Web-{21DB72A5-6AB0-470E-86A4-0C050A25476E}" dt="2019-07-17T10:56:53.490" v="544"/>
          <ac:spMkLst>
            <pc:docMk/>
            <pc:sldMk cId="235193535" sldId="263"/>
            <ac:spMk id="3" creationId="{CCBEA3FC-140D-410B-B686-AFB5109E952E}"/>
          </ac:spMkLst>
        </pc:spChg>
        <pc:spChg chg="mod">
          <ac:chgData name="David Bergin" userId="S::phar0773@ox.ac.uk::28da16a1-e013-4f9c-adaa-1765f741c27f" providerId="AD" clId="Web-{21DB72A5-6AB0-470E-86A4-0C050A25476E}" dt="2019-07-17T10:49:06.603" v="457" actId="1076"/>
          <ac:spMkLst>
            <pc:docMk/>
            <pc:sldMk cId="235193535" sldId="263"/>
            <ac:spMk id="9" creationId="{00000000-0000-0000-0000-000000000000}"/>
          </ac:spMkLst>
        </pc:spChg>
        <pc:spChg chg="mod">
          <ac:chgData name="David Bergin" userId="S::phar0773@ox.ac.uk::28da16a1-e013-4f9c-adaa-1765f741c27f" providerId="AD" clId="Web-{21DB72A5-6AB0-470E-86A4-0C050A25476E}" dt="2019-07-17T10:54:26.273" v="482" actId="20577"/>
          <ac:spMkLst>
            <pc:docMk/>
            <pc:sldMk cId="235193535" sldId="263"/>
            <ac:spMk id="10" creationId="{00000000-0000-0000-0000-000000000000}"/>
          </ac:spMkLst>
        </pc:spChg>
        <pc:spChg chg="mod">
          <ac:chgData name="David Bergin" userId="S::phar0773@ox.ac.uk::28da16a1-e013-4f9c-adaa-1765f741c27f" providerId="AD" clId="Web-{21DB72A5-6AB0-470E-86A4-0C050A25476E}" dt="2019-07-17T10:56:36.584" v="539" actId="1076"/>
          <ac:spMkLst>
            <pc:docMk/>
            <pc:sldMk cId="235193535" sldId="263"/>
            <ac:spMk id="15" creationId="{00000000-0000-0000-0000-000000000000}"/>
          </ac:spMkLst>
        </pc:spChg>
        <pc:spChg chg="add mod">
          <ac:chgData name="David Bergin" userId="S::phar0773@ox.ac.uk::28da16a1-e013-4f9c-adaa-1765f741c27f" providerId="AD" clId="Web-{21DB72A5-6AB0-470E-86A4-0C050A25476E}" dt="2019-07-17T10:55:24.366" v="507" actId="1076"/>
          <ac:spMkLst>
            <pc:docMk/>
            <pc:sldMk cId="235193535" sldId="263"/>
            <ac:spMk id="18" creationId="{9E1376FF-7337-4B0D-BD75-57552671F4D3}"/>
          </ac:spMkLst>
        </pc:spChg>
        <pc:picChg chg="add mod">
          <ac:chgData name="David Bergin" userId="S::phar0773@ox.ac.uk::28da16a1-e013-4f9c-adaa-1765f741c27f" providerId="AD" clId="Web-{21DB72A5-6AB0-470E-86A4-0C050A25476E}" dt="2019-07-17T10:54:44.601" v="496" actId="1076"/>
          <ac:picMkLst>
            <pc:docMk/>
            <pc:sldMk cId="235193535" sldId="263"/>
            <ac:picMk id="11" creationId="{C2D1A651-9B54-4A5A-9088-09D40FDC730A}"/>
          </ac:picMkLst>
        </pc:picChg>
        <pc:picChg chg="mod">
          <ac:chgData name="David Bergin" userId="S::phar0773@ox.ac.uk::28da16a1-e013-4f9c-adaa-1765f741c27f" providerId="AD" clId="Web-{21DB72A5-6AB0-470E-86A4-0C050A25476E}" dt="2019-07-17T10:57:01.584" v="546" actId="1076"/>
          <ac:picMkLst>
            <pc:docMk/>
            <pc:sldMk cId="235193535" sldId="263"/>
            <ac:picMk id="14" creationId="{00000000-0000-0000-0000-000000000000}"/>
          </ac:picMkLst>
        </pc:picChg>
        <pc:picChg chg="add mod">
          <ac:chgData name="David Bergin" userId="S::phar0773@ox.ac.uk::28da16a1-e013-4f9c-adaa-1765f741c27f" providerId="AD" clId="Web-{21DB72A5-6AB0-470E-86A4-0C050A25476E}" dt="2019-07-17T10:55:22.007" v="506" actId="1076"/>
          <ac:picMkLst>
            <pc:docMk/>
            <pc:sldMk cId="235193535" sldId="263"/>
            <ac:picMk id="16" creationId="{1C3CA0C2-D189-4889-9776-B671DB3177AE}"/>
          </ac:picMkLst>
        </pc:picChg>
      </pc:sldChg>
      <pc:sldChg chg="addSp delSp modSp new">
        <pc:chgData name="David Bergin" userId="S::phar0773@ox.ac.uk::28da16a1-e013-4f9c-adaa-1765f741c27f" providerId="AD" clId="Web-{21DB72A5-6AB0-470E-86A4-0C050A25476E}" dt="2019-07-17T10:48:55.385" v="455" actId="20577"/>
        <pc:sldMkLst>
          <pc:docMk/>
          <pc:sldMk cId="2303733085" sldId="272"/>
        </pc:sldMkLst>
        <pc:spChg chg="mod">
          <ac:chgData name="David Bergin" userId="S::phar0773@ox.ac.uk::28da16a1-e013-4f9c-adaa-1765f741c27f" providerId="AD" clId="Web-{21DB72A5-6AB0-470E-86A4-0C050A25476E}" dt="2019-07-17T10:36:29.188" v="236" actId="14100"/>
          <ac:spMkLst>
            <pc:docMk/>
            <pc:sldMk cId="2303733085" sldId="272"/>
            <ac:spMk id="2" creationId="{475318DA-F563-4D21-9591-AF177E112EF3}"/>
          </ac:spMkLst>
        </pc:spChg>
        <pc:spChg chg="mod">
          <ac:chgData name="David Bergin" userId="S::phar0773@ox.ac.uk::28da16a1-e013-4f9c-adaa-1765f741c27f" providerId="AD" clId="Web-{21DB72A5-6AB0-470E-86A4-0C050A25476E}" dt="2019-07-17T10:48:55.385" v="455" actId="20577"/>
          <ac:spMkLst>
            <pc:docMk/>
            <pc:sldMk cId="2303733085" sldId="272"/>
            <ac:spMk id="3" creationId="{927289AB-D161-43BE-B30A-848881CF6080}"/>
          </ac:spMkLst>
        </pc:spChg>
        <pc:spChg chg="add mod">
          <ac:chgData name="David Bergin" userId="S::phar0773@ox.ac.uk::28da16a1-e013-4f9c-adaa-1765f741c27f" providerId="AD" clId="Web-{21DB72A5-6AB0-470E-86A4-0C050A25476E}" dt="2019-07-17T10:39:07.280" v="371" actId="1076"/>
          <ac:spMkLst>
            <pc:docMk/>
            <pc:sldMk cId="2303733085" sldId="272"/>
            <ac:spMk id="8" creationId="{400B78B2-617E-4F23-8A64-F1856E2A8FB0}"/>
          </ac:spMkLst>
        </pc:spChg>
        <pc:spChg chg="add mod">
          <ac:chgData name="David Bergin" userId="S::phar0773@ox.ac.uk::28da16a1-e013-4f9c-adaa-1765f741c27f" providerId="AD" clId="Web-{21DB72A5-6AB0-470E-86A4-0C050A25476E}" dt="2019-07-17T10:40:29.748" v="397" actId="20577"/>
          <ac:spMkLst>
            <pc:docMk/>
            <pc:sldMk cId="2303733085" sldId="272"/>
            <ac:spMk id="9" creationId="{6FE985FA-8DFA-4F03-8EB1-0F5199F14F8E}"/>
          </ac:spMkLst>
        </pc:spChg>
        <pc:picChg chg="add del mod">
          <ac:chgData name="David Bergin" userId="S::phar0773@ox.ac.uk::28da16a1-e013-4f9c-adaa-1765f741c27f" providerId="AD" clId="Web-{21DB72A5-6AB0-470E-86A4-0C050A25476E}" dt="2019-07-17T10:34:37.110" v="176"/>
          <ac:picMkLst>
            <pc:docMk/>
            <pc:sldMk cId="2303733085" sldId="272"/>
            <ac:picMk id="4" creationId="{215BF3AB-4217-432E-B37A-99471AB475FE}"/>
          </ac:picMkLst>
        </pc:picChg>
        <pc:picChg chg="add mod">
          <ac:chgData name="David Bergin" userId="S::phar0773@ox.ac.uk::28da16a1-e013-4f9c-adaa-1765f741c27f" providerId="AD" clId="Web-{21DB72A5-6AB0-470E-86A4-0C050A25476E}" dt="2019-07-17T10:36:17.969" v="234" actId="1076"/>
          <ac:picMkLst>
            <pc:docMk/>
            <pc:sldMk cId="2303733085" sldId="272"/>
            <ac:picMk id="6" creationId="{DF7F9364-FBC6-46FC-AC31-8B1563759DB2}"/>
          </ac:picMkLst>
        </pc:picChg>
      </pc:sldChg>
    </pc:docChg>
  </pc:docChgLst>
  <pc:docChgLst>
    <pc:chgData name="Julien Carponcy" userId="S::phar0732@ox.ac.uk::75b63bfb-9f66-4ed8-b9e1-4d60597054dd" providerId="AD" clId="Web-{2AC515A0-1B58-F1A1-FE5E-798B3E611039}"/>
    <pc:docChg chg="modSld">
      <pc:chgData name="Julien Carponcy" userId="S::phar0732@ox.ac.uk::75b63bfb-9f66-4ed8-b9e1-4d60597054dd" providerId="AD" clId="Web-{2AC515A0-1B58-F1A1-FE5E-798B3E611039}" dt="2019-07-14T18:15:12.516" v="6" actId="1076"/>
      <pc:docMkLst>
        <pc:docMk/>
      </pc:docMkLst>
      <pc:sldChg chg="addSp modSp">
        <pc:chgData name="Julien Carponcy" userId="S::phar0732@ox.ac.uk::75b63bfb-9f66-4ed8-b9e1-4d60597054dd" providerId="AD" clId="Web-{2AC515A0-1B58-F1A1-FE5E-798B3E611039}" dt="2019-07-14T18:15:12.516" v="6" actId="1076"/>
        <pc:sldMkLst>
          <pc:docMk/>
          <pc:sldMk cId="3749537894" sldId="262"/>
        </pc:sldMkLst>
        <pc:picChg chg="add mod modCrop">
          <ac:chgData name="Julien Carponcy" userId="S::phar0732@ox.ac.uk::75b63bfb-9f66-4ed8-b9e1-4d60597054dd" providerId="AD" clId="Web-{2AC515A0-1B58-F1A1-FE5E-798B3E611039}" dt="2019-07-14T18:15:12.516" v="6" actId="1076"/>
          <ac:picMkLst>
            <pc:docMk/>
            <pc:sldMk cId="3749537894" sldId="262"/>
            <ac:picMk id="2" creationId="{BAD1907C-DB06-454C-930C-E565FACAD65D}"/>
          </ac:picMkLst>
        </pc:picChg>
      </pc:sldChg>
    </pc:docChg>
  </pc:docChgLst>
  <pc:docChgLst>
    <pc:chgData name="David Bergin" userId="S::phar0773@ox.ac.uk::28da16a1-e013-4f9c-adaa-1765f741c27f" providerId="AD" clId="Web-{B6E616B3-D322-4D46-93E1-E850BF1C89A3}"/>
    <pc:docChg chg="addSld modSld">
      <pc:chgData name="David Bergin" userId="S::phar0773@ox.ac.uk::28da16a1-e013-4f9c-adaa-1765f741c27f" providerId="AD" clId="Web-{B6E616B3-D322-4D46-93E1-E850BF1C89A3}" dt="2019-07-16T11:45:51.082" v="21" actId="20577"/>
      <pc:docMkLst>
        <pc:docMk/>
      </pc:docMkLst>
      <pc:sldChg chg="modSp new">
        <pc:chgData name="David Bergin" userId="S::phar0773@ox.ac.uk::28da16a1-e013-4f9c-adaa-1765f741c27f" providerId="AD" clId="Web-{B6E616B3-D322-4D46-93E1-E850BF1C89A3}" dt="2019-07-16T11:45:12.831" v="19" actId="20577"/>
        <pc:sldMkLst>
          <pc:docMk/>
          <pc:sldMk cId="451968187" sldId="271"/>
        </pc:sldMkLst>
        <pc:spChg chg="mod">
          <ac:chgData name="David Bergin" userId="S::phar0773@ox.ac.uk::28da16a1-e013-4f9c-adaa-1765f741c27f" providerId="AD" clId="Web-{B6E616B3-D322-4D46-93E1-E850BF1C89A3}" dt="2019-07-16T11:44:50.831" v="14" actId="20577"/>
          <ac:spMkLst>
            <pc:docMk/>
            <pc:sldMk cId="451968187" sldId="271"/>
            <ac:spMk id="2" creationId="{84C1572E-24B0-4312-B18A-DDF6AA058C08}"/>
          </ac:spMkLst>
        </pc:spChg>
        <pc:spChg chg="mod">
          <ac:chgData name="David Bergin" userId="S::phar0773@ox.ac.uk::28da16a1-e013-4f9c-adaa-1765f741c27f" providerId="AD" clId="Web-{B6E616B3-D322-4D46-93E1-E850BF1C89A3}" dt="2019-07-16T11:45:12.831" v="19" actId="20577"/>
          <ac:spMkLst>
            <pc:docMk/>
            <pc:sldMk cId="451968187" sldId="271"/>
            <ac:spMk id="3" creationId="{BDBF2C37-E1A5-4E70-B434-D5EACD12BB2B}"/>
          </ac:spMkLst>
        </pc:spChg>
      </pc:sldChg>
    </pc:docChg>
  </pc:docChgLst>
  <pc:docChgLst>
    <pc:chgData name="David Bergin" userId="S::phar0773@ox.ac.uk::28da16a1-e013-4f9c-adaa-1765f741c27f" providerId="AD" clId="Web-{C833BD24-C464-4D7F-A16C-5A51D520252D}"/>
    <pc:docChg chg="modSld">
      <pc:chgData name="David Bergin" userId="S::phar0773@ox.ac.uk::28da16a1-e013-4f9c-adaa-1765f741c27f" providerId="AD" clId="Web-{C833BD24-C464-4D7F-A16C-5A51D520252D}" dt="2019-07-02T13:27:38.354" v="368" actId="20577"/>
      <pc:docMkLst>
        <pc:docMk/>
      </pc:docMkLst>
      <pc:sldChg chg="modSp">
        <pc:chgData name="David Bergin" userId="S::phar0773@ox.ac.uk::28da16a1-e013-4f9c-adaa-1765f741c27f" providerId="AD" clId="Web-{C833BD24-C464-4D7F-A16C-5A51D520252D}" dt="2019-07-02T13:14:18.078" v="198" actId="20577"/>
        <pc:sldMkLst>
          <pc:docMk/>
          <pc:sldMk cId="1209998044" sldId="256"/>
        </pc:sldMkLst>
        <pc:spChg chg="mod">
          <ac:chgData name="David Bergin" userId="S::phar0773@ox.ac.uk::28da16a1-e013-4f9c-adaa-1765f741c27f" providerId="AD" clId="Web-{C833BD24-C464-4D7F-A16C-5A51D520252D}" dt="2019-07-02T13:14:18.078" v="198" actId="20577"/>
          <ac:spMkLst>
            <pc:docMk/>
            <pc:sldMk cId="1209998044" sldId="256"/>
            <ac:spMk id="4" creationId="{00000000-0000-0000-0000-000000000000}"/>
          </ac:spMkLst>
        </pc:spChg>
      </pc:sldChg>
      <pc:sldChg chg="addSp modSp">
        <pc:chgData name="David Bergin" userId="S::phar0773@ox.ac.uk::28da16a1-e013-4f9c-adaa-1765f741c27f" providerId="AD" clId="Web-{C833BD24-C464-4D7F-A16C-5A51D520252D}" dt="2019-07-02T13:15:28.312" v="232" actId="20577"/>
        <pc:sldMkLst>
          <pc:docMk/>
          <pc:sldMk cId="156205263" sldId="257"/>
        </pc:sldMkLst>
        <pc:spChg chg="mod">
          <ac:chgData name="David Bergin" userId="S::phar0773@ox.ac.uk::28da16a1-e013-4f9c-adaa-1765f741c27f" providerId="AD" clId="Web-{C833BD24-C464-4D7F-A16C-5A51D520252D}" dt="2019-07-02T13:15:28.312" v="232" actId="20577"/>
          <ac:spMkLst>
            <pc:docMk/>
            <pc:sldMk cId="156205263" sldId="257"/>
            <ac:spMk id="2" creationId="{00000000-0000-0000-0000-000000000000}"/>
          </ac:spMkLst>
        </pc:spChg>
        <pc:spChg chg="mod">
          <ac:chgData name="David Bergin" userId="S::phar0773@ox.ac.uk::28da16a1-e013-4f9c-adaa-1765f741c27f" providerId="AD" clId="Web-{C833BD24-C464-4D7F-A16C-5A51D520252D}" dt="2019-07-02T13:15:01.969" v="231" actId="14100"/>
          <ac:spMkLst>
            <pc:docMk/>
            <pc:sldMk cId="156205263" sldId="257"/>
            <ac:spMk id="3" creationId="{00000000-0000-0000-0000-000000000000}"/>
          </ac:spMkLst>
        </pc:spChg>
        <pc:spChg chg="add mod">
          <ac:chgData name="David Bergin" userId="S::phar0773@ox.ac.uk::28da16a1-e013-4f9c-adaa-1765f741c27f" providerId="AD" clId="Web-{C833BD24-C464-4D7F-A16C-5A51D520252D}" dt="2019-07-02T13:14:36.703" v="212"/>
          <ac:spMkLst>
            <pc:docMk/>
            <pc:sldMk cId="156205263" sldId="257"/>
            <ac:spMk id="10" creationId="{CC698AFB-86B6-48BB-949A-8FC2DB34F36C}"/>
          </ac:spMkLst>
        </pc:spChg>
      </pc:sldChg>
      <pc:sldChg chg="addSp modSp">
        <pc:chgData name="David Bergin" userId="S::phar0773@ox.ac.uk::28da16a1-e013-4f9c-adaa-1765f741c27f" providerId="AD" clId="Web-{C833BD24-C464-4D7F-A16C-5A51D520252D}" dt="2019-07-02T13:27:33.573" v="366" actId="20577"/>
        <pc:sldMkLst>
          <pc:docMk/>
          <pc:sldMk cId="901059917" sldId="258"/>
        </pc:sldMkLst>
        <pc:spChg chg="mod">
          <ac:chgData name="David Bergin" userId="S::phar0773@ox.ac.uk::28da16a1-e013-4f9c-adaa-1765f741c27f" providerId="AD" clId="Web-{C833BD24-C464-4D7F-A16C-5A51D520252D}" dt="2019-07-02T13:27:33.573" v="366" actId="20577"/>
          <ac:spMkLst>
            <pc:docMk/>
            <pc:sldMk cId="901059917" sldId="258"/>
            <ac:spMk id="2" creationId="{00000000-0000-0000-0000-000000000000}"/>
          </ac:spMkLst>
        </pc:spChg>
        <pc:spChg chg="mod">
          <ac:chgData name="David Bergin" userId="S::phar0773@ox.ac.uk::28da16a1-e013-4f9c-adaa-1765f741c27f" providerId="AD" clId="Web-{C833BD24-C464-4D7F-A16C-5A51D520252D}" dt="2019-07-02T13:25:29.793" v="340" actId="1076"/>
          <ac:spMkLst>
            <pc:docMk/>
            <pc:sldMk cId="901059917" sldId="258"/>
            <ac:spMk id="3" creationId="{00000000-0000-0000-0000-000000000000}"/>
          </ac:spMkLst>
        </pc:spChg>
        <pc:spChg chg="add mod">
          <ac:chgData name="David Bergin" userId="S::phar0773@ox.ac.uk::28da16a1-e013-4f9c-adaa-1765f741c27f" providerId="AD" clId="Web-{C833BD24-C464-4D7F-A16C-5A51D520252D}" dt="2019-07-02T13:25:46.855" v="347" actId="1076"/>
          <ac:spMkLst>
            <pc:docMk/>
            <pc:sldMk cId="901059917" sldId="258"/>
            <ac:spMk id="11" creationId="{8AB6BFDF-F231-425A-9A9E-3595A9C7EE68}"/>
          </ac:spMkLst>
        </pc:spChg>
        <pc:spChg chg="add mod">
          <ac:chgData name="David Bergin" userId="S::phar0773@ox.ac.uk::28da16a1-e013-4f9c-adaa-1765f741c27f" providerId="AD" clId="Web-{C833BD24-C464-4D7F-A16C-5A51D520252D}" dt="2019-07-02T13:25:42.824" v="346" actId="1076"/>
          <ac:spMkLst>
            <pc:docMk/>
            <pc:sldMk cId="901059917" sldId="258"/>
            <ac:spMk id="12" creationId="{75F82924-B522-49E6-9808-FFCEBBB4DCF2}"/>
          </ac:spMkLst>
        </pc:spChg>
        <pc:spChg chg="add mod">
          <ac:chgData name="David Bergin" userId="S::phar0773@ox.ac.uk::28da16a1-e013-4f9c-adaa-1765f741c27f" providerId="AD" clId="Web-{C833BD24-C464-4D7F-A16C-5A51D520252D}" dt="2019-07-02T13:27:28.667" v="365" actId="1076"/>
          <ac:spMkLst>
            <pc:docMk/>
            <pc:sldMk cId="901059917" sldId="258"/>
            <ac:spMk id="15" creationId="{C7843D19-263B-4337-A2C3-7EE21876A9B8}"/>
          </ac:spMkLst>
        </pc:spChg>
        <pc:spChg chg="add mod">
          <ac:chgData name="David Bergin" userId="S::phar0773@ox.ac.uk::28da16a1-e013-4f9c-adaa-1765f741c27f" providerId="AD" clId="Web-{C833BD24-C464-4D7F-A16C-5A51D520252D}" dt="2019-07-02T13:27:24.089" v="364" actId="1076"/>
          <ac:spMkLst>
            <pc:docMk/>
            <pc:sldMk cId="901059917" sldId="258"/>
            <ac:spMk id="18" creationId="{B1C6FA6D-AEDE-4B06-BC1F-05CC120C1F4C}"/>
          </ac:spMkLst>
        </pc:spChg>
        <pc:picChg chg="add mod modCrop">
          <ac:chgData name="David Bergin" userId="S::phar0773@ox.ac.uk::28da16a1-e013-4f9c-adaa-1765f741c27f" providerId="AD" clId="Web-{C833BD24-C464-4D7F-A16C-5A51D520252D}" dt="2019-07-02T13:27:04.026" v="358" actId="1076"/>
          <ac:picMkLst>
            <pc:docMk/>
            <pc:sldMk cId="901059917" sldId="258"/>
            <ac:picMk id="7" creationId="{583CE396-DCBA-4D9A-AADB-86CDB2B95BF7}"/>
          </ac:picMkLst>
        </pc:picChg>
        <pc:picChg chg="add mod">
          <ac:chgData name="David Bergin" userId="S::phar0773@ox.ac.uk::28da16a1-e013-4f9c-adaa-1765f741c27f" providerId="AD" clId="Web-{C833BD24-C464-4D7F-A16C-5A51D520252D}" dt="2019-07-02T13:27:05.323" v="359" actId="1076"/>
          <ac:picMkLst>
            <pc:docMk/>
            <pc:sldMk cId="901059917" sldId="258"/>
            <ac:picMk id="9" creationId="{DC544307-4D59-4F29-8F0B-D9E308095957}"/>
          </ac:picMkLst>
        </pc:picChg>
        <pc:picChg chg="add mod">
          <ac:chgData name="David Bergin" userId="S::phar0773@ox.ac.uk::28da16a1-e013-4f9c-adaa-1765f741c27f" providerId="AD" clId="Web-{C833BD24-C464-4D7F-A16C-5A51D520252D}" dt="2019-07-02T13:25:50.886" v="349" actId="1076"/>
          <ac:picMkLst>
            <pc:docMk/>
            <pc:sldMk cId="901059917" sldId="258"/>
            <ac:picMk id="13" creationId="{A8A42F5C-F6C2-48EB-A93A-4B82DAC6FA7E}"/>
          </ac:picMkLst>
        </pc:picChg>
        <pc:picChg chg="add mod">
          <ac:chgData name="David Bergin" userId="S::phar0773@ox.ac.uk::28da16a1-e013-4f9c-adaa-1765f741c27f" providerId="AD" clId="Web-{C833BD24-C464-4D7F-A16C-5A51D520252D}" dt="2019-07-02T13:27:06.370" v="360" actId="1076"/>
          <ac:picMkLst>
            <pc:docMk/>
            <pc:sldMk cId="901059917" sldId="258"/>
            <ac:picMk id="16" creationId="{FBD72EB1-74F6-4174-86A1-362F96ED9A7C}"/>
          </ac:picMkLst>
        </pc:picChg>
      </pc:sldChg>
      <pc:sldChg chg="addSp delSp modSp">
        <pc:chgData name="David Bergin" userId="S::phar0773@ox.ac.uk::28da16a1-e013-4f9c-adaa-1765f741c27f" providerId="AD" clId="Web-{C833BD24-C464-4D7F-A16C-5A51D520252D}" dt="2019-07-02T13:12:23.063" v="139" actId="1076"/>
        <pc:sldMkLst>
          <pc:docMk/>
          <pc:sldMk cId="2406122987" sldId="259"/>
        </pc:sldMkLst>
        <pc:spChg chg="mod">
          <ac:chgData name="David Bergin" userId="S::phar0773@ox.ac.uk::28da16a1-e013-4f9c-adaa-1765f741c27f" providerId="AD" clId="Web-{C833BD24-C464-4D7F-A16C-5A51D520252D}" dt="2019-07-02T13:11:12.783" v="92" actId="1076"/>
          <ac:spMkLst>
            <pc:docMk/>
            <pc:sldMk cId="2406122987" sldId="259"/>
            <ac:spMk id="2" creationId="{00000000-0000-0000-0000-000000000000}"/>
          </ac:spMkLst>
        </pc:spChg>
        <pc:spChg chg="mod">
          <ac:chgData name="David Bergin" userId="S::phar0773@ox.ac.uk::28da16a1-e013-4f9c-adaa-1765f741c27f" providerId="AD" clId="Web-{C833BD24-C464-4D7F-A16C-5A51D520252D}" dt="2019-07-02T13:12:14.407" v="137" actId="14100"/>
          <ac:spMkLst>
            <pc:docMk/>
            <pc:sldMk cId="2406122987" sldId="259"/>
            <ac:spMk id="3" creationId="{00000000-0000-0000-0000-000000000000}"/>
          </ac:spMkLst>
        </pc:spChg>
        <pc:spChg chg="mod">
          <ac:chgData name="David Bergin" userId="S::phar0773@ox.ac.uk::28da16a1-e013-4f9c-adaa-1765f741c27f" providerId="AD" clId="Web-{C833BD24-C464-4D7F-A16C-5A51D520252D}" dt="2019-07-02T13:12:23.063" v="138" actId="1076"/>
          <ac:spMkLst>
            <pc:docMk/>
            <pc:sldMk cId="2406122987" sldId="259"/>
            <ac:spMk id="5" creationId="{00000000-0000-0000-0000-000000000000}"/>
          </ac:spMkLst>
        </pc:spChg>
        <pc:spChg chg="add mod">
          <ac:chgData name="David Bergin" userId="S::phar0773@ox.ac.uk::28da16a1-e013-4f9c-adaa-1765f741c27f" providerId="AD" clId="Web-{C833BD24-C464-4D7F-A16C-5A51D520252D}" dt="2019-07-02T13:08:46.690" v="79"/>
          <ac:spMkLst>
            <pc:docMk/>
            <pc:sldMk cId="2406122987" sldId="259"/>
            <ac:spMk id="6" creationId="{B424C41A-B12E-4FF2-801A-30AAAB83AE83}"/>
          </ac:spMkLst>
        </pc:spChg>
        <pc:spChg chg="add mod">
          <ac:chgData name="David Bergin" userId="S::phar0773@ox.ac.uk::28da16a1-e013-4f9c-adaa-1765f741c27f" providerId="AD" clId="Web-{C833BD24-C464-4D7F-A16C-5A51D520252D}" dt="2019-07-02T13:12:23.063" v="139" actId="1076"/>
          <ac:spMkLst>
            <pc:docMk/>
            <pc:sldMk cId="2406122987" sldId="259"/>
            <ac:spMk id="13" creationId="{B03E831C-DB91-45B7-A0ED-289557140F4C}"/>
          </ac:spMkLst>
        </pc:spChg>
        <pc:picChg chg="add mod modCrop">
          <ac:chgData name="David Bergin" userId="S::phar0773@ox.ac.uk::28da16a1-e013-4f9c-adaa-1765f741c27f" providerId="AD" clId="Web-{C833BD24-C464-4D7F-A16C-5A51D520252D}" dt="2019-07-02T13:11:51.798" v="122" actId="14100"/>
          <ac:picMkLst>
            <pc:docMk/>
            <pc:sldMk cId="2406122987" sldId="259"/>
            <ac:picMk id="11" creationId="{AB2B5340-890D-411C-BCDA-697C5B4D3183}"/>
          </ac:picMkLst>
        </pc:picChg>
        <pc:picChg chg="del">
          <ac:chgData name="David Bergin" userId="S::phar0773@ox.ac.uk::28da16a1-e013-4f9c-adaa-1765f741c27f" providerId="AD" clId="Web-{C833BD24-C464-4D7F-A16C-5A51D520252D}" dt="2019-07-02T13:08:42.784" v="77"/>
          <ac:picMkLst>
            <pc:docMk/>
            <pc:sldMk cId="2406122987" sldId="259"/>
            <ac:picMk id="4098" creationId="{00000000-0000-0000-0000-000000000000}"/>
          </ac:picMkLst>
        </pc:picChg>
      </pc:sldChg>
      <pc:sldChg chg="delSp modSp">
        <pc:chgData name="David Bergin" userId="S::phar0773@ox.ac.uk::28da16a1-e013-4f9c-adaa-1765f741c27f" providerId="AD" clId="Web-{C833BD24-C464-4D7F-A16C-5A51D520252D}" dt="2019-07-02T13:13:27.750" v="161" actId="1076"/>
        <pc:sldMkLst>
          <pc:docMk/>
          <pc:sldMk cId="235193535" sldId="263"/>
        </pc:sldMkLst>
        <pc:spChg chg="mod">
          <ac:chgData name="David Bergin" userId="S::phar0773@ox.ac.uk::28da16a1-e013-4f9c-adaa-1765f741c27f" providerId="AD" clId="Web-{C833BD24-C464-4D7F-A16C-5A51D520252D}" dt="2019-07-02T13:12:49.204" v="148" actId="20577"/>
          <ac:spMkLst>
            <pc:docMk/>
            <pc:sldMk cId="235193535" sldId="263"/>
            <ac:spMk id="9" creationId="{00000000-0000-0000-0000-000000000000}"/>
          </ac:spMkLst>
        </pc:spChg>
        <pc:spChg chg="mod">
          <ac:chgData name="David Bergin" userId="S::phar0773@ox.ac.uk::28da16a1-e013-4f9c-adaa-1765f741c27f" providerId="AD" clId="Web-{C833BD24-C464-4D7F-A16C-5A51D520252D}" dt="2019-07-02T13:13:27.750" v="161" actId="1076"/>
          <ac:spMkLst>
            <pc:docMk/>
            <pc:sldMk cId="235193535" sldId="263"/>
            <ac:spMk id="12" creationId="{00000000-0000-0000-0000-000000000000}"/>
          </ac:spMkLst>
        </pc:spChg>
        <pc:spChg chg="del">
          <ac:chgData name="David Bergin" userId="S::phar0773@ox.ac.uk::28da16a1-e013-4f9c-adaa-1765f741c27f" providerId="AD" clId="Web-{C833BD24-C464-4D7F-A16C-5A51D520252D}" dt="2019-07-02T13:13:23.376" v="160"/>
          <ac:spMkLst>
            <pc:docMk/>
            <pc:sldMk cId="235193535" sldId="263"/>
            <ac:spMk id="13" creationId="{00000000-0000-0000-0000-000000000000}"/>
          </ac:spMkLst>
        </pc:spChg>
        <pc:spChg chg="mod">
          <ac:chgData name="David Bergin" userId="S::phar0773@ox.ac.uk::28da16a1-e013-4f9c-adaa-1765f741c27f" providerId="AD" clId="Web-{C833BD24-C464-4D7F-A16C-5A51D520252D}" dt="2019-07-02T13:13:13.938" v="158" actId="20577"/>
          <ac:spMkLst>
            <pc:docMk/>
            <pc:sldMk cId="235193535" sldId="263"/>
            <ac:spMk id="15" creationId="{00000000-0000-0000-0000-000000000000}"/>
          </ac:spMkLst>
        </pc:spChg>
      </pc:sldChg>
    </pc:docChg>
  </pc:docChgLst>
  <pc:docChgLst>
    <pc:chgData name="David Bergin" userId="S::phar0773@ox.ac.uk::28da16a1-e013-4f9c-adaa-1765f741c27f" providerId="AD" clId="Web-{EB5771B1-67CC-4CAE-BC82-ACD4739323F8}"/>
    <pc:docChg chg="modSld">
      <pc:chgData name="David Bergin" userId="S::phar0773@ox.ac.uk::28da16a1-e013-4f9c-adaa-1765f741c27f" providerId="AD" clId="Web-{EB5771B1-67CC-4CAE-BC82-ACD4739323F8}" dt="2019-07-10T10:08:45.532" v="76" actId="20577"/>
      <pc:docMkLst>
        <pc:docMk/>
      </pc:docMkLst>
      <pc:sldChg chg="addSp modSp">
        <pc:chgData name="David Bergin" userId="S::phar0773@ox.ac.uk::28da16a1-e013-4f9c-adaa-1765f741c27f" providerId="AD" clId="Web-{EB5771B1-67CC-4CAE-BC82-ACD4739323F8}" dt="2019-07-10T10:08:45.532" v="75" actId="20577"/>
        <pc:sldMkLst>
          <pc:docMk/>
          <pc:sldMk cId="3619113295" sldId="261"/>
        </pc:sldMkLst>
        <pc:spChg chg="add mod">
          <ac:chgData name="David Bergin" userId="S::phar0773@ox.ac.uk::28da16a1-e013-4f9c-adaa-1765f741c27f" providerId="AD" clId="Web-{EB5771B1-67CC-4CAE-BC82-ACD4739323F8}" dt="2019-07-10T10:07:27.501" v="27"/>
          <ac:spMkLst>
            <pc:docMk/>
            <pc:sldMk cId="3619113295" sldId="261"/>
            <ac:spMk id="5" creationId="{5615A370-C93D-46C5-994F-641E27B87479}"/>
          </ac:spMkLst>
        </pc:spChg>
        <pc:spChg chg="add mod">
          <ac:chgData name="David Bergin" userId="S::phar0773@ox.ac.uk::28da16a1-e013-4f9c-adaa-1765f741c27f" providerId="AD" clId="Web-{EB5771B1-67CC-4CAE-BC82-ACD4739323F8}" dt="2019-07-10T10:08:06.032" v="34" actId="1076"/>
          <ac:spMkLst>
            <pc:docMk/>
            <pc:sldMk cId="3619113295" sldId="261"/>
            <ac:spMk id="7" creationId="{597CD3C6-EC68-4BF5-870A-B8D537C42151}"/>
          </ac:spMkLst>
        </pc:spChg>
        <pc:spChg chg="mod">
          <ac:chgData name="David Bergin" userId="S::phar0773@ox.ac.uk::28da16a1-e013-4f9c-adaa-1765f741c27f" providerId="AD" clId="Web-{EB5771B1-67CC-4CAE-BC82-ACD4739323F8}" dt="2019-07-10T10:07:05.142" v="20" actId="20577"/>
          <ac:spMkLst>
            <pc:docMk/>
            <pc:sldMk cId="3619113295" sldId="261"/>
            <ac:spMk id="11" creationId="{F38EC202-9041-4512-BFBA-5BD10559FA52}"/>
          </ac:spMkLst>
        </pc:spChg>
        <pc:spChg chg="mod">
          <ac:chgData name="David Bergin" userId="S::phar0773@ox.ac.uk::28da16a1-e013-4f9c-adaa-1765f741c27f" providerId="AD" clId="Web-{EB5771B1-67CC-4CAE-BC82-ACD4739323F8}" dt="2019-07-10T10:08:45.532" v="75" actId="20577"/>
          <ac:spMkLst>
            <pc:docMk/>
            <pc:sldMk cId="3619113295" sldId="261"/>
            <ac:spMk id="16" creationId="{0FCAD343-037B-4D23-9169-28F08BC88BBD}"/>
          </ac:spMkLst>
        </pc:spChg>
        <pc:picChg chg="mod">
          <ac:chgData name="David Bergin" userId="S::phar0773@ox.ac.uk::28da16a1-e013-4f9c-adaa-1765f741c27f" providerId="AD" clId="Web-{EB5771B1-67CC-4CAE-BC82-ACD4739323F8}" dt="2019-07-10T10:08:06.016" v="33" actId="1076"/>
          <ac:picMkLst>
            <pc:docMk/>
            <pc:sldMk cId="3619113295" sldId="261"/>
            <ac:picMk id="10" creationId="{00000000-0000-0000-0000-000000000000}"/>
          </ac:picMkLst>
        </pc:picChg>
        <pc:picChg chg="mod">
          <ac:chgData name="David Bergin" userId="S::phar0773@ox.ac.uk::28da16a1-e013-4f9c-adaa-1765f741c27f" providerId="AD" clId="Web-{EB5771B1-67CC-4CAE-BC82-ACD4739323F8}" dt="2019-07-10T10:06:20.892" v="11" actId="1076"/>
          <ac:picMkLst>
            <pc:docMk/>
            <pc:sldMk cId="3619113295" sldId="261"/>
            <ac:picMk id="12" creationId="{D39F3546-D4A9-4B88-B5BC-DB4FE17C69FE}"/>
          </ac:picMkLst>
        </pc:picChg>
      </pc:sldChg>
      <pc:sldChg chg="addSp modSp">
        <pc:chgData name="David Bergin" userId="S::phar0773@ox.ac.uk::28da16a1-e013-4f9c-adaa-1765f741c27f" providerId="AD" clId="Web-{EB5771B1-67CC-4CAE-BC82-ACD4739323F8}" dt="2019-07-10T10:05:39.205" v="4" actId="1076"/>
        <pc:sldMkLst>
          <pc:docMk/>
          <pc:sldMk cId="1099862280" sldId="265"/>
        </pc:sldMkLst>
        <pc:spChg chg="add mod">
          <ac:chgData name="David Bergin" userId="S::phar0773@ox.ac.uk::28da16a1-e013-4f9c-adaa-1765f741c27f" providerId="AD" clId="Web-{EB5771B1-67CC-4CAE-BC82-ACD4739323F8}" dt="2019-07-10T10:05:39.205" v="4" actId="1076"/>
          <ac:spMkLst>
            <pc:docMk/>
            <pc:sldMk cId="1099862280" sldId="265"/>
            <ac:spMk id="3" creationId="{C9B61644-4C71-45F5-8E71-FF5BF9E437D6}"/>
          </ac:spMkLst>
        </pc:spChg>
      </pc:sldChg>
    </pc:docChg>
  </pc:docChgLst>
  <pc:docChgLst>
    <pc:chgData name="David Bergin" userId="S::phar0773@ox.ac.uk::28da16a1-e013-4f9c-adaa-1765f741c27f" providerId="AD" clId="Web-{9AC9A71F-3CB8-4465-8BE1-B397FF8C04BB}"/>
    <pc:docChg chg="modSld">
      <pc:chgData name="David Bergin" userId="S::phar0773@ox.ac.uk::28da16a1-e013-4f9c-adaa-1765f741c27f" providerId="AD" clId="Web-{9AC9A71F-3CB8-4465-8BE1-B397FF8C04BB}" dt="2019-07-10T10:16:01.972" v="83"/>
      <pc:docMkLst>
        <pc:docMk/>
      </pc:docMkLst>
      <pc:sldChg chg="addSp delSp modSp">
        <pc:chgData name="David Bergin" userId="S::phar0773@ox.ac.uk::28da16a1-e013-4f9c-adaa-1765f741c27f" providerId="AD" clId="Web-{9AC9A71F-3CB8-4465-8BE1-B397FF8C04BB}" dt="2019-07-10T10:15:56.691" v="81"/>
        <pc:sldMkLst>
          <pc:docMk/>
          <pc:sldMk cId="2235084256" sldId="269"/>
        </pc:sldMkLst>
        <pc:spChg chg="del">
          <ac:chgData name="David Bergin" userId="S::phar0773@ox.ac.uk::28da16a1-e013-4f9c-adaa-1765f741c27f" providerId="AD" clId="Web-{9AC9A71F-3CB8-4465-8BE1-B397FF8C04BB}" dt="2019-07-10T10:14:16.567" v="8"/>
          <ac:spMkLst>
            <pc:docMk/>
            <pc:sldMk cId="2235084256" sldId="269"/>
            <ac:spMk id="2" creationId="{8CB291A7-0751-46EE-A0DC-816374AAB97C}"/>
          </ac:spMkLst>
        </pc:spChg>
        <pc:spChg chg="del">
          <ac:chgData name="David Bergin" userId="S::phar0773@ox.ac.uk::28da16a1-e013-4f9c-adaa-1765f741c27f" providerId="AD" clId="Web-{9AC9A71F-3CB8-4465-8BE1-B397FF8C04BB}" dt="2019-07-10T10:14:14.832" v="6"/>
          <ac:spMkLst>
            <pc:docMk/>
            <pc:sldMk cId="2235084256" sldId="269"/>
            <ac:spMk id="3" creationId="{AF230A1E-86DB-4DFB-9FBC-1301C40D69A1}"/>
          </ac:spMkLst>
        </pc:spChg>
        <pc:spChg chg="add mod">
          <ac:chgData name="David Bergin" userId="S::phar0773@ox.ac.uk::28da16a1-e013-4f9c-adaa-1765f741c27f" providerId="AD" clId="Web-{9AC9A71F-3CB8-4465-8BE1-B397FF8C04BB}" dt="2019-07-10T10:15:56.691" v="81"/>
          <ac:spMkLst>
            <pc:docMk/>
            <pc:sldMk cId="2235084256" sldId="269"/>
            <ac:spMk id="5" creationId="{68CC7F75-ADD7-4E02-8E59-059358C3DCA8}"/>
          </ac:spMkLst>
        </pc:spChg>
        <pc:spChg chg="add">
          <ac:chgData name="David Bergin" userId="S::phar0773@ox.ac.uk::28da16a1-e013-4f9c-adaa-1765f741c27f" providerId="AD" clId="Web-{9AC9A71F-3CB8-4465-8BE1-B397FF8C04BB}" dt="2019-07-10T10:14:21.551" v="11"/>
          <ac:spMkLst>
            <pc:docMk/>
            <pc:sldMk cId="2235084256" sldId="269"/>
            <ac:spMk id="11" creationId="{2AD267D0-60C8-44C0-AA25-FBCC373FD427}"/>
          </ac:spMkLst>
        </pc:spChg>
        <pc:spChg chg="add mod">
          <ac:chgData name="David Bergin" userId="S::phar0773@ox.ac.uk::28da16a1-e013-4f9c-adaa-1765f741c27f" providerId="AD" clId="Web-{9AC9A71F-3CB8-4465-8BE1-B397FF8C04BB}" dt="2019-07-10T10:15:08.082" v="42" actId="20577"/>
          <ac:spMkLst>
            <pc:docMk/>
            <pc:sldMk cId="2235084256" sldId="269"/>
            <ac:spMk id="12" creationId="{51B7CF92-8F1B-4AFA-B53F-D7C31566B897}"/>
          </ac:spMkLst>
        </pc:spChg>
        <pc:picChg chg="add">
          <ac:chgData name="David Bergin" userId="S::phar0773@ox.ac.uk::28da16a1-e013-4f9c-adaa-1765f741c27f" providerId="AD" clId="Web-{9AC9A71F-3CB8-4465-8BE1-B397FF8C04BB}" dt="2019-07-10T10:14:21.535" v="9"/>
          <ac:picMkLst>
            <pc:docMk/>
            <pc:sldMk cId="2235084256" sldId="269"/>
            <ac:picMk id="7" creationId="{7DAF3020-8E55-40AE-AAAE-AFEC18C88856}"/>
          </ac:picMkLst>
        </pc:picChg>
        <pc:picChg chg="add">
          <ac:chgData name="David Bergin" userId="S::phar0773@ox.ac.uk::28da16a1-e013-4f9c-adaa-1765f741c27f" providerId="AD" clId="Web-{9AC9A71F-3CB8-4465-8BE1-B397FF8C04BB}" dt="2019-07-10T10:14:21.535" v="10"/>
          <ac:picMkLst>
            <pc:docMk/>
            <pc:sldMk cId="2235084256" sldId="269"/>
            <ac:picMk id="9" creationId="{D5BB3706-79CC-4C9A-8869-F747797854B4}"/>
          </ac:picMkLst>
        </pc:picChg>
      </pc:sldChg>
      <pc:sldChg chg="addSp delSp modSp">
        <pc:chgData name="David Bergin" userId="S::phar0773@ox.ac.uk::28da16a1-e013-4f9c-adaa-1765f741c27f" providerId="AD" clId="Web-{9AC9A71F-3CB8-4465-8BE1-B397FF8C04BB}" dt="2019-07-10T10:16:01.972" v="83"/>
        <pc:sldMkLst>
          <pc:docMk/>
          <pc:sldMk cId="2860629902" sldId="270"/>
        </pc:sldMkLst>
        <pc:spChg chg="add mod">
          <ac:chgData name="David Bergin" userId="S::phar0773@ox.ac.uk::28da16a1-e013-4f9c-adaa-1765f741c27f" providerId="AD" clId="Web-{9AC9A71F-3CB8-4465-8BE1-B397FF8C04BB}" dt="2019-07-10T10:13:57.645" v="5" actId="1076"/>
          <ac:spMkLst>
            <pc:docMk/>
            <pc:sldMk cId="2860629902" sldId="270"/>
            <ac:spMk id="2" creationId="{21A29396-BB47-4F8C-A4E7-769BB5A801F5}"/>
          </ac:spMkLst>
        </pc:spChg>
        <pc:spChg chg="mod">
          <ac:chgData name="David Bergin" userId="S::phar0773@ox.ac.uk::28da16a1-e013-4f9c-adaa-1765f741c27f" providerId="AD" clId="Web-{9AC9A71F-3CB8-4465-8BE1-B397FF8C04BB}" dt="2019-07-10T10:16:01.972" v="83"/>
          <ac:spMkLst>
            <pc:docMk/>
            <pc:sldMk cId="2860629902" sldId="270"/>
            <ac:spMk id="5" creationId="{18850282-9C80-4EAB-9E32-7124B1FFDB9D}"/>
          </ac:spMkLst>
        </pc:spChg>
        <pc:spChg chg="del">
          <ac:chgData name="David Bergin" userId="S::phar0773@ox.ac.uk::28da16a1-e013-4f9c-adaa-1765f741c27f" providerId="AD" clId="Web-{9AC9A71F-3CB8-4465-8BE1-B397FF8C04BB}" dt="2019-07-10T10:13:52.301" v="0"/>
          <ac:spMkLst>
            <pc:docMk/>
            <pc:sldMk cId="2860629902" sldId="270"/>
            <ac:spMk id="13" creationId="{B8A4F271-2C6E-4ECF-AE2F-D3217D392857}"/>
          </ac:spMkLst>
        </pc:spChg>
      </pc:sldChg>
    </pc:docChg>
  </pc:docChgLst>
  <pc:docChgLst>
    <pc:chgData name="David Bergin" userId="S::phar0773@ox.ac.uk::28da16a1-e013-4f9c-adaa-1765f741c27f" providerId="AD" clId="Web-{1D7D6325-55BF-4C67-B22D-E9CC67EF7CC4}"/>
    <pc:docChg chg="addSld">
      <pc:chgData name="David Bergin" userId="S::phar0773@ox.ac.uk::28da16a1-e013-4f9c-adaa-1765f741c27f" providerId="AD" clId="Web-{1D7D6325-55BF-4C67-B22D-E9CC67EF7CC4}" dt="2019-07-10T10:12:37.567" v="1"/>
      <pc:docMkLst>
        <pc:docMk/>
      </pc:docMkLst>
      <pc:sldChg chg="new">
        <pc:chgData name="David Bergin" userId="S::phar0773@ox.ac.uk::28da16a1-e013-4f9c-adaa-1765f741c27f" providerId="AD" clId="Web-{1D7D6325-55BF-4C67-B22D-E9CC67EF7CC4}" dt="2019-07-10T10:12:34.833" v="0"/>
        <pc:sldMkLst>
          <pc:docMk/>
          <pc:sldMk cId="2235084256" sldId="269"/>
        </pc:sldMkLst>
      </pc:sldChg>
      <pc:sldChg chg="add">
        <pc:chgData name="David Bergin" userId="S::phar0773@ox.ac.uk::28da16a1-e013-4f9c-adaa-1765f741c27f" providerId="AD" clId="Web-{1D7D6325-55BF-4C67-B22D-E9CC67EF7CC4}" dt="2019-07-10T10:12:37.567" v="1"/>
        <pc:sldMkLst>
          <pc:docMk/>
          <pc:sldMk cId="2860629902" sldId="270"/>
        </pc:sldMkLst>
      </pc:sldChg>
    </pc:docChg>
  </pc:docChgLst>
  <pc:docChgLst>
    <pc:chgData name="Flavie Torrecillos" userId="S::ndcn0593@ox.ac.uk::086f18c1-01d3-4d3b-a943-9b64485900d0" providerId="AD" clId="Web-{CA9D9463-411E-40A9-AFB4-A3FAA0B457B8}"/>
    <pc:docChg chg="addSld modSld">
      <pc:chgData name="Flavie Torrecillos" userId="S::ndcn0593@ox.ac.uk::086f18c1-01d3-4d3b-a943-9b64485900d0" providerId="AD" clId="Web-{CA9D9463-411E-40A9-AFB4-A3FAA0B457B8}" dt="2019-07-02T17:16:17.948" v="112" actId="20577"/>
      <pc:docMkLst>
        <pc:docMk/>
      </pc:docMkLst>
      <pc:sldChg chg="modSp new">
        <pc:chgData name="Flavie Torrecillos" userId="S::ndcn0593@ox.ac.uk::086f18c1-01d3-4d3b-a943-9b64485900d0" providerId="AD" clId="Web-{CA9D9463-411E-40A9-AFB4-A3FAA0B457B8}" dt="2019-07-02T17:16:16.276" v="109" actId="20577"/>
        <pc:sldMkLst>
          <pc:docMk/>
          <pc:sldMk cId="1972952628" sldId="268"/>
        </pc:sldMkLst>
        <pc:spChg chg="mod">
          <ac:chgData name="Flavie Torrecillos" userId="S::ndcn0593@ox.ac.uk::086f18c1-01d3-4d3b-a943-9b64485900d0" providerId="AD" clId="Web-{CA9D9463-411E-40A9-AFB4-A3FAA0B457B8}" dt="2019-07-02T17:14:38.589" v="12" actId="20577"/>
          <ac:spMkLst>
            <pc:docMk/>
            <pc:sldMk cId="1972952628" sldId="268"/>
            <ac:spMk id="2" creationId="{BF3EABBC-B28D-4F58-B0D9-EFC9C776C013}"/>
          </ac:spMkLst>
        </pc:spChg>
        <pc:spChg chg="mod">
          <ac:chgData name="Flavie Torrecillos" userId="S::ndcn0593@ox.ac.uk::086f18c1-01d3-4d3b-a943-9b64485900d0" providerId="AD" clId="Web-{CA9D9463-411E-40A9-AFB4-A3FAA0B457B8}" dt="2019-07-02T17:16:16.276" v="109" actId="20577"/>
          <ac:spMkLst>
            <pc:docMk/>
            <pc:sldMk cId="1972952628" sldId="268"/>
            <ac:spMk id="3" creationId="{0D60A253-1414-4913-9FCC-7A98D2405AA9}"/>
          </ac:spMkLst>
        </pc:spChg>
      </pc:sldChg>
    </pc:docChg>
  </pc:docChgLst>
  <pc:docChgLst>
    <pc:chgData name="Flavie Torrecillos" userId="S::ndcn0593@ox.ac.uk::086f18c1-01d3-4d3b-a943-9b64485900d0" providerId="AD" clId="Web-{2B79D823-1835-4B2C-9D2E-A959B7248291}"/>
    <pc:docChg chg="addSld modSld sldOrd">
      <pc:chgData name="Flavie Torrecillos" userId="S::ndcn0593@ox.ac.uk::086f18c1-01d3-4d3b-a943-9b64485900d0" providerId="AD" clId="Web-{2B79D823-1835-4B2C-9D2E-A959B7248291}" dt="2019-07-02T17:11:40.111" v="228" actId="14100"/>
      <pc:docMkLst>
        <pc:docMk/>
      </pc:docMkLst>
      <pc:sldChg chg="ord">
        <pc:chgData name="Flavie Torrecillos" userId="S::ndcn0593@ox.ac.uk::086f18c1-01d3-4d3b-a943-9b64485900d0" providerId="AD" clId="Web-{2B79D823-1835-4B2C-9D2E-A959B7248291}" dt="2019-07-02T17:02:09.272" v="141"/>
        <pc:sldMkLst>
          <pc:docMk/>
          <pc:sldMk cId="235193535" sldId="263"/>
        </pc:sldMkLst>
      </pc:sldChg>
      <pc:sldChg chg="addSp delSp modSp">
        <pc:chgData name="Flavie Torrecillos" userId="S::ndcn0593@ox.ac.uk::086f18c1-01d3-4d3b-a943-9b64485900d0" providerId="AD" clId="Web-{2B79D823-1835-4B2C-9D2E-A959B7248291}" dt="2019-07-02T17:11:07.768" v="227" actId="14100"/>
        <pc:sldMkLst>
          <pc:docMk/>
          <pc:sldMk cId="1099862280" sldId="265"/>
        </pc:sldMkLst>
        <pc:spChg chg="add mod">
          <ac:chgData name="Flavie Torrecillos" userId="S::ndcn0593@ox.ac.uk::086f18c1-01d3-4d3b-a943-9b64485900d0" providerId="AD" clId="Web-{2B79D823-1835-4B2C-9D2E-A959B7248291}" dt="2019-07-02T16:52:54.355" v="7" actId="20577"/>
          <ac:spMkLst>
            <pc:docMk/>
            <pc:sldMk cId="1099862280" sldId="265"/>
            <ac:spMk id="2" creationId="{E67FE499-A71C-4005-BD31-3629C71C3BA4}"/>
          </ac:spMkLst>
        </pc:spChg>
        <pc:spChg chg="add del mod">
          <ac:chgData name="Flavie Torrecillos" userId="S::ndcn0593@ox.ac.uk::086f18c1-01d3-4d3b-a943-9b64485900d0" providerId="AD" clId="Web-{2B79D823-1835-4B2C-9D2E-A959B7248291}" dt="2019-07-02T16:53:12.464" v="13"/>
          <ac:spMkLst>
            <pc:docMk/>
            <pc:sldMk cId="1099862280" sldId="265"/>
            <ac:spMk id="3" creationId="{6683F9F3-A456-488C-AD5C-D6A875132A80}"/>
          </ac:spMkLst>
        </pc:spChg>
        <pc:spChg chg="add mod">
          <ac:chgData name="Flavie Torrecillos" userId="S::ndcn0593@ox.ac.uk::086f18c1-01d3-4d3b-a943-9b64485900d0" providerId="AD" clId="Web-{2B79D823-1835-4B2C-9D2E-A959B7248291}" dt="2019-07-02T17:02:40.631" v="150" actId="20577"/>
          <ac:spMkLst>
            <pc:docMk/>
            <pc:sldMk cId="1099862280" sldId="265"/>
            <ac:spMk id="8" creationId="{23A4E2DC-6E5C-41E8-BEC1-D83564E12C87}"/>
          </ac:spMkLst>
        </pc:spChg>
        <pc:picChg chg="add mod">
          <ac:chgData name="Flavie Torrecillos" userId="S::ndcn0593@ox.ac.uk::086f18c1-01d3-4d3b-a943-9b64485900d0" providerId="AD" clId="Web-{2B79D823-1835-4B2C-9D2E-A959B7248291}" dt="2019-07-02T17:11:07.768" v="227" actId="14100"/>
          <ac:picMkLst>
            <pc:docMk/>
            <pc:sldMk cId="1099862280" sldId="265"/>
            <ac:picMk id="9" creationId="{46BC0E03-A12F-4F47-A529-F864EB6986DA}"/>
          </ac:picMkLst>
        </pc:picChg>
        <pc:picChg chg="add mod">
          <ac:chgData name="Flavie Torrecillos" userId="S::ndcn0593@ox.ac.uk::086f18c1-01d3-4d3b-a943-9b64485900d0" providerId="AD" clId="Web-{2B79D823-1835-4B2C-9D2E-A959B7248291}" dt="2019-07-02T17:10:57.330" v="221" actId="1076"/>
          <ac:picMkLst>
            <pc:docMk/>
            <pc:sldMk cId="1099862280" sldId="265"/>
            <ac:picMk id="11" creationId="{B565EC63-9070-4138-9932-71F10A6CB00D}"/>
          </ac:picMkLst>
        </pc:picChg>
        <pc:picChg chg="add mod">
          <ac:chgData name="Flavie Torrecillos" userId="S::ndcn0593@ox.ac.uk::086f18c1-01d3-4d3b-a943-9b64485900d0" providerId="AD" clId="Web-{2B79D823-1835-4B2C-9D2E-A959B7248291}" dt="2019-07-02T17:11:04.643" v="225" actId="1076"/>
          <ac:picMkLst>
            <pc:docMk/>
            <pc:sldMk cId="1099862280" sldId="265"/>
            <ac:picMk id="13" creationId="{7188300F-9D39-49A3-B5C8-C95E70A8FC6F}"/>
          </ac:picMkLst>
        </pc:picChg>
      </pc:sldChg>
      <pc:sldChg chg="addSp delSp modSp add replId">
        <pc:chgData name="Flavie Torrecillos" userId="S::ndcn0593@ox.ac.uk::086f18c1-01d3-4d3b-a943-9b64485900d0" providerId="AD" clId="Web-{2B79D823-1835-4B2C-9D2E-A959B7248291}" dt="2019-07-02T17:02:49.818" v="156" actId="14100"/>
        <pc:sldMkLst>
          <pc:docMk/>
          <pc:sldMk cId="2046001263" sldId="266"/>
        </pc:sldMkLst>
        <pc:spChg chg="add mod">
          <ac:chgData name="Flavie Torrecillos" userId="S::ndcn0593@ox.ac.uk::086f18c1-01d3-4d3b-a943-9b64485900d0" providerId="AD" clId="Web-{2B79D823-1835-4B2C-9D2E-A959B7248291}" dt="2019-07-02T17:02:49.818" v="156" actId="14100"/>
          <ac:spMkLst>
            <pc:docMk/>
            <pc:sldMk cId="2046001263" sldId="266"/>
            <ac:spMk id="3" creationId="{4D6AD227-E2EB-478A-9FB0-515BB5786C00}"/>
          </ac:spMkLst>
        </pc:spChg>
        <pc:spChg chg="del">
          <ac:chgData name="Flavie Torrecillos" userId="S::ndcn0593@ox.ac.uk::086f18c1-01d3-4d3b-a943-9b64485900d0" providerId="AD" clId="Web-{2B79D823-1835-4B2C-9D2E-A959B7248291}" dt="2019-07-02T16:56:45.525" v="37"/>
          <ac:spMkLst>
            <pc:docMk/>
            <pc:sldMk cId="2046001263" sldId="266"/>
            <ac:spMk id="8" creationId="{23A4E2DC-6E5C-41E8-BEC1-D83564E12C87}"/>
          </ac:spMkLst>
        </pc:spChg>
        <pc:spChg chg="add mod">
          <ac:chgData name="Flavie Torrecillos" userId="S::ndcn0593@ox.ac.uk::086f18c1-01d3-4d3b-a943-9b64485900d0" providerId="AD" clId="Web-{2B79D823-1835-4B2C-9D2E-A959B7248291}" dt="2019-07-02T16:59:47.398" v="95" actId="1076"/>
          <ac:spMkLst>
            <pc:docMk/>
            <pc:sldMk cId="2046001263" sldId="266"/>
            <ac:spMk id="12" creationId="{C06E8A56-AC52-4CB6-852A-00CC76B85E43}"/>
          </ac:spMkLst>
        </pc:spChg>
        <pc:spChg chg="add mod">
          <ac:chgData name="Flavie Torrecillos" userId="S::ndcn0593@ox.ac.uk::086f18c1-01d3-4d3b-a943-9b64485900d0" providerId="AD" clId="Web-{2B79D823-1835-4B2C-9D2E-A959B7248291}" dt="2019-07-02T17:00:26.632" v="100" actId="1076"/>
          <ac:spMkLst>
            <pc:docMk/>
            <pc:sldMk cId="2046001263" sldId="266"/>
            <ac:spMk id="13" creationId="{325144D7-A809-4723-90F7-917C7BAFF4C6}"/>
          </ac:spMkLst>
        </pc:spChg>
        <pc:spChg chg="add del mod">
          <ac:chgData name="Flavie Torrecillos" userId="S::ndcn0593@ox.ac.uk::086f18c1-01d3-4d3b-a943-9b64485900d0" providerId="AD" clId="Web-{2B79D823-1835-4B2C-9D2E-A959B7248291}" dt="2019-07-02T17:01:04.101" v="112"/>
          <ac:spMkLst>
            <pc:docMk/>
            <pc:sldMk cId="2046001263" sldId="266"/>
            <ac:spMk id="14" creationId="{3BEDEC2F-9E46-4028-9737-DDD4D257E34A}"/>
          </ac:spMkLst>
        </pc:spChg>
        <pc:picChg chg="add mod">
          <ac:chgData name="Flavie Torrecillos" userId="S::ndcn0593@ox.ac.uk::086f18c1-01d3-4d3b-a943-9b64485900d0" providerId="AD" clId="Web-{2B79D823-1835-4B2C-9D2E-A959B7248291}" dt="2019-07-02T17:00:38.398" v="101" actId="14100"/>
          <ac:picMkLst>
            <pc:docMk/>
            <pc:sldMk cId="2046001263" sldId="266"/>
            <ac:picMk id="7" creationId="{5CE90DEB-1C86-44D3-99AA-386587AA6865}"/>
          </ac:picMkLst>
        </pc:picChg>
        <pc:picChg chg="del">
          <ac:chgData name="Flavie Torrecillos" userId="S::ndcn0593@ox.ac.uk::086f18c1-01d3-4d3b-a943-9b64485900d0" providerId="AD" clId="Web-{2B79D823-1835-4B2C-9D2E-A959B7248291}" dt="2019-07-02T16:56:45.978" v="38"/>
          <ac:picMkLst>
            <pc:docMk/>
            <pc:sldMk cId="2046001263" sldId="266"/>
            <ac:picMk id="9" creationId="{46BC0E03-A12F-4F47-A529-F864EB6986DA}"/>
          </ac:picMkLst>
        </pc:picChg>
        <pc:picChg chg="del">
          <ac:chgData name="Flavie Torrecillos" userId="S::ndcn0593@ox.ac.uk::086f18c1-01d3-4d3b-a943-9b64485900d0" providerId="AD" clId="Web-{2B79D823-1835-4B2C-9D2E-A959B7248291}" dt="2019-07-02T16:56:46.540" v="39"/>
          <ac:picMkLst>
            <pc:docMk/>
            <pc:sldMk cId="2046001263" sldId="266"/>
            <ac:picMk id="11" creationId="{B565EC63-9070-4138-9932-71F10A6CB00D}"/>
          </ac:picMkLst>
        </pc:picChg>
      </pc:sldChg>
      <pc:sldChg chg="addSp delSp modSp add replId">
        <pc:chgData name="Flavie Torrecillos" userId="S::ndcn0593@ox.ac.uk::086f18c1-01d3-4d3b-a943-9b64485900d0" providerId="AD" clId="Web-{2B79D823-1835-4B2C-9D2E-A959B7248291}" dt="2019-07-02T17:11:40.111" v="228" actId="14100"/>
        <pc:sldMkLst>
          <pc:docMk/>
          <pc:sldMk cId="3562643391" sldId="267"/>
        </pc:sldMkLst>
        <pc:spChg chg="add mod">
          <ac:chgData name="Flavie Torrecillos" userId="S::ndcn0593@ox.ac.uk::086f18c1-01d3-4d3b-a943-9b64485900d0" providerId="AD" clId="Web-{2B79D823-1835-4B2C-9D2E-A959B7248291}" dt="2019-07-02T17:03:06.115" v="162"/>
          <ac:spMkLst>
            <pc:docMk/>
            <pc:sldMk cId="3562643391" sldId="267"/>
            <ac:spMk id="3" creationId="{F52D4695-3184-4D02-9A02-CD3C73A57FF2}"/>
          </ac:spMkLst>
        </pc:spChg>
        <pc:spChg chg="add mod">
          <ac:chgData name="Flavie Torrecillos" userId="S::ndcn0593@ox.ac.uk::086f18c1-01d3-4d3b-a943-9b64485900d0" providerId="AD" clId="Web-{2B79D823-1835-4B2C-9D2E-A959B7248291}" dt="2019-07-02T17:04:30.005" v="196" actId="20577"/>
          <ac:spMkLst>
            <pc:docMk/>
            <pc:sldMk cId="3562643391" sldId="267"/>
            <ac:spMk id="7" creationId="{0314A840-C4AA-4C41-B200-C6B7D96468A1}"/>
          </ac:spMkLst>
        </pc:spChg>
        <pc:spChg chg="del">
          <ac:chgData name="Flavie Torrecillos" userId="S::ndcn0593@ox.ac.uk::086f18c1-01d3-4d3b-a943-9b64485900d0" providerId="AD" clId="Web-{2B79D823-1835-4B2C-9D2E-A959B7248291}" dt="2019-07-02T16:56:48.103" v="40"/>
          <ac:spMkLst>
            <pc:docMk/>
            <pc:sldMk cId="3562643391" sldId="267"/>
            <ac:spMk id="8" creationId="{23A4E2DC-6E5C-41E8-BEC1-D83564E12C87}"/>
          </ac:spMkLst>
        </pc:spChg>
        <pc:spChg chg="add mod">
          <ac:chgData name="Flavie Torrecillos" userId="S::ndcn0593@ox.ac.uk::086f18c1-01d3-4d3b-a943-9b64485900d0" providerId="AD" clId="Web-{2B79D823-1835-4B2C-9D2E-A959B7248291}" dt="2019-07-02T17:11:40.111" v="228" actId="14100"/>
          <ac:spMkLst>
            <pc:docMk/>
            <pc:sldMk cId="3562643391" sldId="267"/>
            <ac:spMk id="13" creationId="{E1C4A347-C83E-4A45-AA57-A9E34EC178D5}"/>
          </ac:spMkLst>
        </pc:spChg>
        <pc:spChg chg="add mod">
          <ac:chgData name="Flavie Torrecillos" userId="S::ndcn0593@ox.ac.uk::086f18c1-01d3-4d3b-a943-9b64485900d0" providerId="AD" clId="Web-{2B79D823-1835-4B2C-9D2E-A959B7248291}" dt="2019-07-02T17:05:50.255" v="208" actId="1076"/>
          <ac:spMkLst>
            <pc:docMk/>
            <pc:sldMk cId="3562643391" sldId="267"/>
            <ac:spMk id="16" creationId="{1BBD1AA8-20B7-4138-A6C0-9AD4C1CD91F0}"/>
          </ac:spMkLst>
        </pc:spChg>
        <pc:picChg chg="del">
          <ac:chgData name="Flavie Torrecillos" userId="S::ndcn0593@ox.ac.uk::086f18c1-01d3-4d3b-a943-9b64485900d0" providerId="AD" clId="Web-{2B79D823-1835-4B2C-9D2E-A959B7248291}" dt="2019-07-02T16:56:48.493" v="41"/>
          <ac:picMkLst>
            <pc:docMk/>
            <pc:sldMk cId="3562643391" sldId="267"/>
            <ac:picMk id="9" creationId="{46BC0E03-A12F-4F47-A529-F864EB6986DA}"/>
          </ac:picMkLst>
        </pc:picChg>
        <pc:picChg chg="add mod modCrop">
          <ac:chgData name="Flavie Torrecillos" userId="S::ndcn0593@ox.ac.uk::086f18c1-01d3-4d3b-a943-9b64485900d0" providerId="AD" clId="Web-{2B79D823-1835-4B2C-9D2E-A959B7248291}" dt="2019-07-02T17:06:32.895" v="217" actId="14100"/>
          <ac:picMkLst>
            <pc:docMk/>
            <pc:sldMk cId="3562643391" sldId="267"/>
            <ac:picMk id="10" creationId="{9656DFD1-12AC-4BB4-9808-B5B969B25F56}"/>
          </ac:picMkLst>
        </pc:picChg>
        <pc:picChg chg="del">
          <ac:chgData name="Flavie Torrecillos" userId="S::ndcn0593@ox.ac.uk::086f18c1-01d3-4d3b-a943-9b64485900d0" providerId="AD" clId="Web-{2B79D823-1835-4B2C-9D2E-A959B7248291}" dt="2019-07-02T16:56:49.165" v="42"/>
          <ac:picMkLst>
            <pc:docMk/>
            <pc:sldMk cId="3562643391" sldId="267"/>
            <ac:picMk id="11" creationId="{B565EC63-9070-4138-9932-71F10A6CB00D}"/>
          </ac:picMkLst>
        </pc:picChg>
        <pc:picChg chg="add mod modCrop">
          <ac:chgData name="Flavie Torrecillos" userId="S::ndcn0593@ox.ac.uk::086f18c1-01d3-4d3b-a943-9b64485900d0" providerId="AD" clId="Web-{2B79D823-1835-4B2C-9D2E-A959B7248291}" dt="2019-07-02T17:06:30.520" v="216" actId="14100"/>
          <ac:picMkLst>
            <pc:docMk/>
            <pc:sldMk cId="3562643391" sldId="267"/>
            <ac:picMk id="14" creationId="{503CC60B-4D24-4145-92FF-F6FC01BD0059}"/>
          </ac:picMkLst>
        </pc:picChg>
      </pc:sldChg>
    </pc:docChg>
  </pc:docChgLst>
  <pc:docChgLst>
    <pc:chgData name="Julien Carponcy" userId="S::phar0732@ox.ac.uk::75b63bfb-9f66-4ed8-b9e1-4d60597054dd" providerId="AD" clId="Web-{F4D283F5-74C2-4308-939F-DF270FDCC784}"/>
    <pc:docChg chg="modSld sldOrd">
      <pc:chgData name="Julien Carponcy" userId="S::phar0732@ox.ac.uk::75b63bfb-9f66-4ed8-b9e1-4d60597054dd" providerId="AD" clId="Web-{F4D283F5-74C2-4308-939F-DF270FDCC784}" dt="2019-07-08T11:31:17.340" v="166"/>
      <pc:docMkLst>
        <pc:docMk/>
      </pc:docMkLst>
      <pc:sldChg chg="modSp">
        <pc:chgData name="Julien Carponcy" userId="S::phar0732@ox.ac.uk::75b63bfb-9f66-4ed8-b9e1-4d60597054dd" providerId="AD" clId="Web-{F4D283F5-74C2-4308-939F-DF270FDCC784}" dt="2019-07-08T10:47:52.279" v="63" actId="20577"/>
        <pc:sldMkLst>
          <pc:docMk/>
          <pc:sldMk cId="533283264" sldId="264"/>
        </pc:sldMkLst>
        <pc:spChg chg="mod">
          <ac:chgData name="Julien Carponcy" userId="S::phar0732@ox.ac.uk::75b63bfb-9f66-4ed8-b9e1-4d60597054dd" providerId="AD" clId="Web-{F4D283F5-74C2-4308-939F-DF270FDCC784}" dt="2019-07-08T10:47:52.279" v="63" actId="20577"/>
          <ac:spMkLst>
            <pc:docMk/>
            <pc:sldMk cId="533283264" sldId="264"/>
            <ac:spMk id="7" creationId="{00000000-0000-0000-0000-000000000000}"/>
          </ac:spMkLst>
        </pc:spChg>
      </pc:sldChg>
      <pc:sldChg chg="addSp delSp modSp ord">
        <pc:chgData name="Julien Carponcy" userId="S::phar0732@ox.ac.uk::75b63bfb-9f66-4ed8-b9e1-4d60597054dd" providerId="AD" clId="Web-{F4D283F5-74C2-4308-939F-DF270FDCC784}" dt="2019-07-08T11:31:17.340" v="166"/>
        <pc:sldMkLst>
          <pc:docMk/>
          <pc:sldMk cId="1972952628" sldId="268"/>
        </pc:sldMkLst>
        <pc:spChg chg="mod">
          <ac:chgData name="Julien Carponcy" userId="S::phar0732@ox.ac.uk::75b63bfb-9f66-4ed8-b9e1-4d60597054dd" providerId="AD" clId="Web-{F4D283F5-74C2-4308-939F-DF270FDCC784}" dt="2019-07-08T11:30:11.715" v="151" actId="1076"/>
          <ac:spMkLst>
            <pc:docMk/>
            <pc:sldMk cId="1972952628" sldId="268"/>
            <ac:spMk id="2" creationId="{BF3EABBC-B28D-4F58-B0D9-EFC9C776C013}"/>
          </ac:spMkLst>
        </pc:spChg>
        <pc:spChg chg="mod">
          <ac:chgData name="Julien Carponcy" userId="S::phar0732@ox.ac.uk::75b63bfb-9f66-4ed8-b9e1-4d60597054dd" providerId="AD" clId="Web-{F4D283F5-74C2-4308-939F-DF270FDCC784}" dt="2019-07-08T11:30:26.809" v="161" actId="14100"/>
          <ac:spMkLst>
            <pc:docMk/>
            <pc:sldMk cId="1972952628" sldId="268"/>
            <ac:spMk id="3" creationId="{0D60A253-1414-4913-9FCC-7A98D2405AA9}"/>
          </ac:spMkLst>
        </pc:spChg>
        <pc:picChg chg="add del mod">
          <ac:chgData name="Julien Carponcy" userId="S::phar0732@ox.ac.uk::75b63bfb-9f66-4ed8-b9e1-4d60597054dd" providerId="AD" clId="Web-{F4D283F5-74C2-4308-939F-DF270FDCC784}" dt="2019-07-08T11:27:23.605" v="120"/>
          <ac:picMkLst>
            <pc:docMk/>
            <pc:sldMk cId="1972952628" sldId="268"/>
            <ac:picMk id="4" creationId="{D750CC32-E39B-4C95-BD00-2FABC55F2890}"/>
          </ac:picMkLst>
        </pc:picChg>
        <pc:picChg chg="add mod modCrop">
          <ac:chgData name="Julien Carponcy" userId="S::phar0732@ox.ac.uk::75b63bfb-9f66-4ed8-b9e1-4d60597054dd" providerId="AD" clId="Web-{F4D283F5-74C2-4308-939F-DF270FDCC784}" dt="2019-07-08T11:30:30.371" v="163" actId="1076"/>
          <ac:picMkLst>
            <pc:docMk/>
            <pc:sldMk cId="1972952628" sldId="268"/>
            <ac:picMk id="8" creationId="{55CFCA6F-7982-4CDE-BE09-1E28C2679306}"/>
          </ac:picMkLst>
        </pc:picChg>
        <pc:picChg chg="add mod modCrop">
          <ac:chgData name="Julien Carponcy" userId="S::phar0732@ox.ac.uk::75b63bfb-9f66-4ed8-b9e1-4d60597054dd" providerId="AD" clId="Web-{F4D283F5-74C2-4308-939F-DF270FDCC784}" dt="2019-07-08T11:30:28.684" v="162" actId="1076"/>
          <ac:picMkLst>
            <pc:docMk/>
            <pc:sldMk cId="1972952628" sldId="268"/>
            <ac:picMk id="11" creationId="{C89670D7-00BB-44D5-ABBE-3467EED95E28}"/>
          </ac:picMkLst>
        </pc:picChg>
      </pc:sldChg>
    </pc:docChg>
  </pc:docChgLst>
  <pc:docChgLst>
    <pc:chgData name="David Bergin" userId="S::phar0773@ox.ac.uk::28da16a1-e013-4f9c-adaa-1765f741c27f" providerId="AD" clId="Web-{39300626-038F-43C4-B6A8-A0981F634B15}"/>
    <pc:docChg chg="addSld delSld modSld">
      <pc:chgData name="David Bergin" userId="S::phar0773@ox.ac.uk::28da16a1-e013-4f9c-adaa-1765f741c27f" providerId="AD" clId="Web-{39300626-038F-43C4-B6A8-A0981F634B15}" dt="2019-07-08T11:37:43.685" v="564"/>
      <pc:docMkLst>
        <pc:docMk/>
      </pc:docMkLst>
      <pc:sldChg chg="modSp">
        <pc:chgData name="David Bergin" userId="S::phar0773@ox.ac.uk::28da16a1-e013-4f9c-adaa-1765f741c27f" providerId="AD" clId="Web-{39300626-038F-43C4-B6A8-A0981F634B15}" dt="2019-07-08T11:37:00.669" v="562" actId="14100"/>
        <pc:sldMkLst>
          <pc:docMk/>
          <pc:sldMk cId="1772939003" sldId="260"/>
        </pc:sldMkLst>
        <pc:spChg chg="mod">
          <ac:chgData name="David Bergin" userId="S::phar0773@ox.ac.uk::28da16a1-e013-4f9c-adaa-1765f741c27f" providerId="AD" clId="Web-{39300626-038F-43C4-B6A8-A0981F634B15}" dt="2019-07-08T11:36:58.216" v="560" actId="20577"/>
          <ac:spMkLst>
            <pc:docMk/>
            <pc:sldMk cId="1772939003" sldId="260"/>
            <ac:spMk id="3" creationId="{00000000-0000-0000-0000-000000000000}"/>
          </ac:spMkLst>
        </pc:spChg>
        <pc:spChg chg="mod">
          <ac:chgData name="David Bergin" userId="S::phar0773@ox.ac.uk::28da16a1-e013-4f9c-adaa-1765f741c27f" providerId="AD" clId="Web-{39300626-038F-43C4-B6A8-A0981F634B15}" dt="2019-07-08T11:37:00.669" v="562" actId="14100"/>
          <ac:spMkLst>
            <pc:docMk/>
            <pc:sldMk cId="1772939003" sldId="260"/>
            <ac:spMk id="4" creationId="{00000000-0000-0000-0000-000000000000}"/>
          </ac:spMkLst>
        </pc:spChg>
      </pc:sldChg>
      <pc:sldChg chg="addSp modSp modNotes">
        <pc:chgData name="David Bergin" userId="S::phar0773@ox.ac.uk::28da16a1-e013-4f9c-adaa-1765f741c27f" providerId="AD" clId="Web-{39300626-038F-43C4-B6A8-A0981F634B15}" dt="2019-07-08T11:21:16.365" v="375"/>
        <pc:sldMkLst>
          <pc:docMk/>
          <pc:sldMk cId="3619113295" sldId="261"/>
        </pc:sldMkLst>
        <pc:spChg chg="mod">
          <ac:chgData name="David Bergin" userId="S::phar0773@ox.ac.uk::28da16a1-e013-4f9c-adaa-1765f741c27f" providerId="AD" clId="Web-{39300626-038F-43C4-B6A8-A0981F634B15}" dt="2019-07-08T11:07:14.262" v="122" actId="1076"/>
          <ac:spMkLst>
            <pc:docMk/>
            <pc:sldMk cId="3619113295" sldId="261"/>
            <ac:spMk id="2" creationId="{00000000-0000-0000-0000-000000000000}"/>
          </ac:spMkLst>
        </pc:spChg>
        <pc:spChg chg="mod">
          <ac:chgData name="David Bergin" userId="S::phar0773@ox.ac.uk::28da16a1-e013-4f9c-adaa-1765f741c27f" providerId="AD" clId="Web-{39300626-038F-43C4-B6A8-A0981F634B15}" dt="2019-07-08T11:07:03.544" v="118" actId="20577"/>
          <ac:spMkLst>
            <pc:docMk/>
            <pc:sldMk cId="3619113295" sldId="261"/>
            <ac:spMk id="6" creationId="{00000000-0000-0000-0000-000000000000}"/>
          </ac:spMkLst>
        </pc:spChg>
        <pc:spChg chg="add">
          <ac:chgData name="David Bergin" userId="S::phar0773@ox.ac.uk::28da16a1-e013-4f9c-adaa-1765f741c27f" providerId="AD" clId="Web-{39300626-038F-43C4-B6A8-A0981F634B15}" dt="2019-07-08T11:05:49.607" v="73"/>
          <ac:spMkLst>
            <pc:docMk/>
            <pc:sldMk cId="3619113295" sldId="261"/>
            <ac:spMk id="8" creationId="{A0CF5991-6B31-4C20-99D0-4708098795BD}"/>
          </ac:spMkLst>
        </pc:spChg>
        <pc:spChg chg="add mod ord">
          <ac:chgData name="David Bergin" userId="S::phar0773@ox.ac.uk::28da16a1-e013-4f9c-adaa-1765f741c27f" providerId="AD" clId="Web-{39300626-038F-43C4-B6A8-A0981F634B15}" dt="2019-07-08T11:21:16.365" v="375"/>
          <ac:spMkLst>
            <pc:docMk/>
            <pc:sldMk cId="3619113295" sldId="261"/>
            <ac:spMk id="11" creationId="{F38EC202-9041-4512-BFBA-5BD10559FA52}"/>
          </ac:spMkLst>
        </pc:spChg>
        <pc:spChg chg="add mod">
          <ac:chgData name="David Bergin" userId="S::phar0773@ox.ac.uk::28da16a1-e013-4f9c-adaa-1765f741c27f" providerId="AD" clId="Web-{39300626-038F-43C4-B6A8-A0981F634B15}" dt="2019-07-08T11:21:04.193" v="374"/>
          <ac:spMkLst>
            <pc:docMk/>
            <pc:sldMk cId="3619113295" sldId="261"/>
            <ac:spMk id="16" creationId="{0FCAD343-037B-4D23-9169-28F08BC88BBD}"/>
          </ac:spMkLst>
        </pc:spChg>
        <pc:picChg chg="add">
          <ac:chgData name="David Bergin" userId="S::phar0773@ox.ac.uk::28da16a1-e013-4f9c-adaa-1765f741c27f" providerId="AD" clId="Web-{39300626-038F-43C4-B6A8-A0981F634B15}" dt="2019-07-08T11:05:49.575" v="71"/>
          <ac:picMkLst>
            <pc:docMk/>
            <pc:sldMk cId="3619113295" sldId="261"/>
            <ac:picMk id="3" creationId="{1410DE4E-7D2E-4F02-89E9-D4BF3B0422D9}"/>
          </ac:picMkLst>
        </pc:picChg>
        <pc:picChg chg="add">
          <ac:chgData name="David Bergin" userId="S::phar0773@ox.ac.uk::28da16a1-e013-4f9c-adaa-1765f741c27f" providerId="AD" clId="Web-{39300626-038F-43C4-B6A8-A0981F634B15}" dt="2019-07-08T11:05:49.591" v="72"/>
          <ac:picMkLst>
            <pc:docMk/>
            <pc:sldMk cId="3619113295" sldId="261"/>
            <ac:picMk id="4" creationId="{8A3FF96A-B0E5-4344-A442-44E8E8C0E32A}"/>
          </ac:picMkLst>
        </pc:picChg>
        <pc:picChg chg="mod ord modCrop">
          <ac:chgData name="David Bergin" userId="S::phar0773@ox.ac.uk::28da16a1-e013-4f9c-adaa-1765f741c27f" providerId="AD" clId="Web-{39300626-038F-43C4-B6A8-A0981F634B15}" dt="2019-07-08T11:15:23.743" v="200"/>
          <ac:picMkLst>
            <pc:docMk/>
            <pc:sldMk cId="3619113295" sldId="261"/>
            <ac:picMk id="10" creationId="{00000000-0000-0000-0000-000000000000}"/>
          </ac:picMkLst>
        </pc:picChg>
        <pc:picChg chg="add mod modCrop">
          <ac:chgData name="David Bergin" userId="S::phar0773@ox.ac.uk::28da16a1-e013-4f9c-adaa-1765f741c27f" providerId="AD" clId="Web-{39300626-038F-43C4-B6A8-A0981F634B15}" dt="2019-07-08T11:14:55.758" v="199" actId="1076"/>
          <ac:picMkLst>
            <pc:docMk/>
            <pc:sldMk cId="3619113295" sldId="261"/>
            <ac:picMk id="12" creationId="{D39F3546-D4A9-4B88-B5BC-DB4FE17C69FE}"/>
          </ac:picMkLst>
        </pc:picChg>
        <pc:picChg chg="add mod modCrop">
          <ac:chgData name="David Bergin" userId="S::phar0773@ox.ac.uk::28da16a1-e013-4f9c-adaa-1765f741c27f" providerId="AD" clId="Web-{39300626-038F-43C4-B6A8-A0981F634B15}" dt="2019-07-08T11:15:41.914" v="204" actId="1076"/>
          <ac:picMkLst>
            <pc:docMk/>
            <pc:sldMk cId="3619113295" sldId="261"/>
            <ac:picMk id="14" creationId="{A4146CCA-D541-4BBF-BFE6-1DEB21C89C16}"/>
          </ac:picMkLst>
        </pc:picChg>
      </pc:sldChg>
      <pc:sldChg chg="addSp delSp modSp">
        <pc:chgData name="David Bergin" userId="S::phar0773@ox.ac.uk::28da16a1-e013-4f9c-adaa-1765f741c27f" providerId="AD" clId="Web-{39300626-038F-43C4-B6A8-A0981F634B15}" dt="2019-07-08T11:24:19.113" v="542" actId="1076"/>
        <pc:sldMkLst>
          <pc:docMk/>
          <pc:sldMk cId="3749537894" sldId="262"/>
        </pc:sldMkLst>
        <pc:spChg chg="del mod">
          <ac:chgData name="David Bergin" userId="S::phar0773@ox.ac.uk::28da16a1-e013-4f9c-adaa-1765f741c27f" providerId="AD" clId="Web-{39300626-038F-43C4-B6A8-A0981F634B15}" dt="2019-07-08T11:21:50.193" v="408"/>
          <ac:spMkLst>
            <pc:docMk/>
            <pc:sldMk cId="3749537894" sldId="262"/>
            <ac:spMk id="2" creationId="{00000000-0000-0000-0000-000000000000}"/>
          </ac:spMkLst>
        </pc:spChg>
        <pc:spChg chg="del">
          <ac:chgData name="David Bergin" userId="S::phar0773@ox.ac.uk::28da16a1-e013-4f9c-adaa-1765f741c27f" providerId="AD" clId="Web-{39300626-038F-43C4-B6A8-A0981F634B15}" dt="2019-07-08T11:01:37.046" v="0"/>
          <ac:spMkLst>
            <pc:docMk/>
            <pc:sldMk cId="3749537894" sldId="262"/>
            <ac:spMk id="3" creationId="{00000000-0000-0000-0000-000000000000}"/>
          </ac:spMkLst>
        </pc:spChg>
        <pc:spChg chg="add mod">
          <ac:chgData name="David Bergin" userId="S::phar0773@ox.ac.uk::28da16a1-e013-4f9c-adaa-1765f741c27f" providerId="AD" clId="Web-{39300626-038F-43C4-B6A8-A0981F634B15}" dt="2019-07-08T11:24:19.113" v="542" actId="1076"/>
          <ac:spMkLst>
            <pc:docMk/>
            <pc:sldMk cId="3749537894" sldId="262"/>
            <ac:spMk id="8" creationId="{8B099A84-390E-43B8-9FF5-9C5EBF2A8133}"/>
          </ac:spMkLst>
        </pc:spChg>
        <pc:spChg chg="add mod">
          <ac:chgData name="David Bergin" userId="S::phar0773@ox.ac.uk::28da16a1-e013-4f9c-adaa-1765f741c27f" providerId="AD" clId="Web-{39300626-038F-43C4-B6A8-A0981F634B15}" dt="2019-07-08T11:23:41.145" v="481" actId="1076"/>
          <ac:spMkLst>
            <pc:docMk/>
            <pc:sldMk cId="3749537894" sldId="262"/>
            <ac:spMk id="9" creationId="{D1357F6A-D44F-492E-A67C-E0588A3791A1}"/>
          </ac:spMkLst>
        </pc:spChg>
        <pc:spChg chg="add">
          <ac:chgData name="David Bergin" userId="S::phar0773@ox.ac.uk::28da16a1-e013-4f9c-adaa-1765f741c27f" providerId="AD" clId="Web-{39300626-038F-43C4-B6A8-A0981F634B15}" dt="2019-07-08T11:21:26.865" v="378"/>
          <ac:spMkLst>
            <pc:docMk/>
            <pc:sldMk cId="3749537894" sldId="262"/>
            <ac:spMk id="15" creationId="{9290BCFA-DFA7-4639-B73A-A113CEA97051}"/>
          </ac:spMkLst>
        </pc:spChg>
        <pc:spChg chg="add mod">
          <ac:chgData name="David Bergin" userId="S::phar0773@ox.ac.uk::28da16a1-e013-4f9c-adaa-1765f741c27f" providerId="AD" clId="Web-{39300626-038F-43C4-B6A8-A0981F634B15}" dt="2019-07-08T11:24:19.113" v="541" actId="1076"/>
          <ac:spMkLst>
            <pc:docMk/>
            <pc:sldMk cId="3749537894" sldId="262"/>
            <ac:spMk id="17" creationId="{625C522B-9905-421A-B11F-387341A7DB31}"/>
          </ac:spMkLst>
        </pc:spChg>
        <pc:spChg chg="add mod">
          <ac:chgData name="David Bergin" userId="S::phar0773@ox.ac.uk::28da16a1-e013-4f9c-adaa-1765f741c27f" providerId="AD" clId="Web-{39300626-038F-43C4-B6A8-A0981F634B15}" dt="2019-07-08T11:24:04.145" v="539" actId="14100"/>
          <ac:spMkLst>
            <pc:docMk/>
            <pc:sldMk cId="3749537894" sldId="262"/>
            <ac:spMk id="18" creationId="{5E9644FE-C224-4271-9078-546F3BA7AC05}"/>
          </ac:spMkLst>
        </pc:spChg>
        <pc:picChg chg="add mod">
          <ac:chgData name="David Bergin" userId="S::phar0773@ox.ac.uk::28da16a1-e013-4f9c-adaa-1765f741c27f" providerId="AD" clId="Web-{39300626-038F-43C4-B6A8-A0981F634B15}" dt="2019-07-08T11:23:41.129" v="479" actId="1076"/>
          <ac:picMkLst>
            <pc:docMk/>
            <pc:sldMk cId="3749537894" sldId="262"/>
            <ac:picMk id="4" creationId="{41E43170-CDF2-497D-A74F-BF2691124081}"/>
          </ac:picMkLst>
        </pc:picChg>
        <pc:picChg chg="add mod">
          <ac:chgData name="David Bergin" userId="S::phar0773@ox.ac.uk::28da16a1-e013-4f9c-adaa-1765f741c27f" providerId="AD" clId="Web-{39300626-038F-43C4-B6A8-A0981F634B15}" dt="2019-07-08T11:23:41.145" v="480" actId="1076"/>
          <ac:picMkLst>
            <pc:docMk/>
            <pc:sldMk cId="3749537894" sldId="262"/>
            <ac:picMk id="6" creationId="{B9F88B5E-B123-4E64-BDD7-4BBC57BBFEC8}"/>
          </ac:picMkLst>
        </pc:picChg>
        <pc:picChg chg="add">
          <ac:chgData name="David Bergin" userId="S::phar0773@ox.ac.uk::28da16a1-e013-4f9c-adaa-1765f741c27f" providerId="AD" clId="Web-{39300626-038F-43C4-B6A8-A0981F634B15}" dt="2019-07-08T11:21:26.849" v="376"/>
          <ac:picMkLst>
            <pc:docMk/>
            <pc:sldMk cId="3749537894" sldId="262"/>
            <ac:picMk id="11" creationId="{AE23E833-E7C9-4341-B5FB-A401BCF1DC0D}"/>
          </ac:picMkLst>
        </pc:picChg>
        <pc:picChg chg="add">
          <ac:chgData name="David Bergin" userId="S::phar0773@ox.ac.uk::28da16a1-e013-4f9c-adaa-1765f741c27f" providerId="AD" clId="Web-{39300626-038F-43C4-B6A8-A0981F634B15}" dt="2019-07-08T11:21:26.865" v="377"/>
          <ac:picMkLst>
            <pc:docMk/>
            <pc:sldMk cId="3749537894" sldId="262"/>
            <ac:picMk id="13" creationId="{AB65EDC5-1CD4-4572-B9F0-2B056C0B0028}"/>
          </ac:picMkLst>
        </pc:picChg>
      </pc:sldChg>
      <pc:sldChg chg="addSp modSp">
        <pc:chgData name="David Bergin" userId="S::phar0773@ox.ac.uk::28da16a1-e013-4f9c-adaa-1765f741c27f" providerId="AD" clId="Web-{39300626-038F-43C4-B6A8-A0981F634B15}" dt="2019-07-08T11:24:50.769" v="553" actId="1076"/>
        <pc:sldMkLst>
          <pc:docMk/>
          <pc:sldMk cId="1972952628" sldId="268"/>
        </pc:sldMkLst>
        <pc:spChg chg="mod">
          <ac:chgData name="David Bergin" userId="S::phar0773@ox.ac.uk::28da16a1-e013-4f9c-adaa-1765f741c27f" providerId="AD" clId="Web-{39300626-038F-43C4-B6A8-A0981F634B15}" dt="2019-07-08T11:24:50.769" v="553" actId="1076"/>
          <ac:spMkLst>
            <pc:docMk/>
            <pc:sldMk cId="1972952628" sldId="268"/>
            <ac:spMk id="2" creationId="{BF3EABBC-B28D-4F58-B0D9-EFC9C776C013}"/>
          </ac:spMkLst>
        </pc:spChg>
        <pc:spChg chg="mod">
          <ac:chgData name="David Bergin" userId="S::phar0773@ox.ac.uk::28da16a1-e013-4f9c-adaa-1765f741c27f" providerId="AD" clId="Web-{39300626-038F-43C4-B6A8-A0981F634B15}" dt="2019-07-08T11:24:45.535" v="550" actId="14100"/>
          <ac:spMkLst>
            <pc:docMk/>
            <pc:sldMk cId="1972952628" sldId="268"/>
            <ac:spMk id="3" creationId="{0D60A253-1414-4913-9FCC-7A98D2405AA9}"/>
          </ac:spMkLst>
        </pc:spChg>
        <pc:spChg chg="add">
          <ac:chgData name="David Bergin" userId="S::phar0773@ox.ac.uk::28da16a1-e013-4f9c-adaa-1765f741c27f" providerId="AD" clId="Web-{39300626-038F-43C4-B6A8-A0981F634B15}" dt="2019-07-08T11:24:36.988" v="545"/>
          <ac:spMkLst>
            <pc:docMk/>
            <pc:sldMk cId="1972952628" sldId="268"/>
            <ac:spMk id="9" creationId="{49C2CFB5-56DD-4603-86F1-E9DFDE0876DD}"/>
          </ac:spMkLst>
        </pc:spChg>
        <pc:picChg chg="add">
          <ac:chgData name="David Bergin" userId="S::phar0773@ox.ac.uk::28da16a1-e013-4f9c-adaa-1765f741c27f" providerId="AD" clId="Web-{39300626-038F-43C4-B6A8-A0981F634B15}" dt="2019-07-08T11:24:36.957" v="543"/>
          <ac:picMkLst>
            <pc:docMk/>
            <pc:sldMk cId="1972952628" sldId="268"/>
            <ac:picMk id="5" creationId="{F94BAAE9-F676-4929-B5A1-790DD639BD78}"/>
          </ac:picMkLst>
        </pc:picChg>
        <pc:picChg chg="add">
          <ac:chgData name="David Bergin" userId="S::phar0773@ox.ac.uk::28da16a1-e013-4f9c-adaa-1765f741c27f" providerId="AD" clId="Web-{39300626-038F-43C4-B6A8-A0981F634B15}" dt="2019-07-08T11:24:36.972" v="544"/>
          <ac:picMkLst>
            <pc:docMk/>
            <pc:sldMk cId="1972952628" sldId="268"/>
            <ac:picMk id="7" creationId="{27A99740-EA1C-4F04-9542-56AD91394DF3}"/>
          </ac:picMkLst>
        </pc:picChg>
      </pc:sldChg>
      <pc:sldChg chg="new del">
        <pc:chgData name="David Bergin" userId="S::phar0773@ox.ac.uk::28da16a1-e013-4f9c-adaa-1765f741c27f" providerId="AD" clId="Web-{39300626-038F-43C4-B6A8-A0981F634B15}" dt="2019-07-08T11:37:43.685" v="564"/>
        <pc:sldMkLst>
          <pc:docMk/>
          <pc:sldMk cId="292230370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1397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139700"/>
          </a:xfrm>
          <a:prstGeom prst="rect">
            <a:avLst/>
          </a:prstGeom>
        </p:spPr>
        <p:txBody>
          <a:bodyPr vert="horz" lIns="91440" tIns="45720" rIns="91440" bIns="45720" rtlCol="0"/>
          <a:lstStyle>
            <a:lvl1pPr algn="r">
              <a:defRPr sz="1200"/>
            </a:lvl1pPr>
          </a:lstStyle>
          <a:p>
            <a:fld id="{39E0DB92-F0C5-4FC5-BECD-669B4CC94C80}" type="datetimeFigureOut">
              <a:rPr lang="en-US"/>
              <a:t>7/17/2019</a:t>
            </a:fld>
            <a:endParaRPr lang="en-US"/>
          </a:p>
        </p:txBody>
      </p:sp>
      <p:sp>
        <p:nvSpPr>
          <p:cNvPr id="4" name="Slide Image Placeholder 3"/>
          <p:cNvSpPr>
            <a:spLocks noGrp="1" noRot="1" noChangeAspect="1"/>
          </p:cNvSpPr>
          <p:nvPr>
            <p:ph type="sldImg" idx="2"/>
          </p:nvPr>
        </p:nvSpPr>
        <p:spPr>
          <a:xfrm>
            <a:off x="2589213" y="350838"/>
            <a:ext cx="1679575" cy="944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1347788"/>
            <a:ext cx="5486400" cy="11033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660650"/>
            <a:ext cx="2971800" cy="1397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2660650"/>
            <a:ext cx="2971800" cy="139700"/>
          </a:xfrm>
          <a:prstGeom prst="rect">
            <a:avLst/>
          </a:prstGeom>
        </p:spPr>
        <p:txBody>
          <a:bodyPr vert="horz" lIns="91440" tIns="45720" rIns="91440" bIns="45720" rtlCol="0" anchor="b"/>
          <a:lstStyle>
            <a:lvl1pPr algn="r">
              <a:defRPr sz="1200"/>
            </a:lvl1pPr>
          </a:lstStyle>
          <a:p>
            <a:fld id="{2A892601-D6C1-4943-89D3-5A3DE11D9B5A}" type="slidenum">
              <a:rPr lang="en-US"/>
              <a:t>‹#›</a:t>
            </a:fld>
            <a:endParaRPr lang="en-US"/>
          </a:p>
        </p:txBody>
      </p:sp>
    </p:spTree>
    <p:extLst>
      <p:ext uri="{BB962C8B-B14F-4D97-AF65-F5344CB8AC3E}">
        <p14:creationId xmlns:p14="http://schemas.microsoft.com/office/powerpoint/2010/main" val="109824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Keyguards</a:t>
            </a:r>
            <a:r>
              <a:rPr lang="en-GB"/>
              <a:t> are rigid plates with holes designed to work with specific keyboards.  Holes are positioned over each key and significantly reduce the chance of accidental keypresses. The guard also allows you to rest your hands and arms on the guard without pressing any of the keys. Guards can be removed and fitted for use only when required. It is usually easier to purchase a keyboard and guard together rather than trying to get a guard to fit a specific keyboard.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2A892601-D6C1-4943-89D3-5A3DE11D9B5A}" type="slidenum">
              <a:rPr lang="en-US"/>
              <a:t>13</a:t>
            </a:fld>
            <a:endParaRPr lang="en-US"/>
          </a:p>
        </p:txBody>
      </p:sp>
    </p:spTree>
    <p:extLst>
      <p:ext uri="{BB962C8B-B14F-4D97-AF65-F5344CB8AC3E}">
        <p14:creationId xmlns:p14="http://schemas.microsoft.com/office/powerpoint/2010/main" val="3428583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B68096C-55EA-4D62-9822-A827A02C3B3C}" type="datetimeFigureOut">
              <a:rPr lang="en-GB" smtClean="0"/>
              <a:t>17/07/2019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2042948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68096C-55EA-4D62-9822-A827A02C3B3C}" type="datetimeFigureOut">
              <a:rPr lang="en-GB" smtClean="0"/>
              <a:t>17/07/2019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40394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68096C-55EA-4D62-9822-A827A02C3B3C}" type="datetimeFigureOut">
              <a:rPr lang="en-GB" smtClean="0"/>
              <a:t>17/07/2019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123886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68096C-55EA-4D62-9822-A827A02C3B3C}" type="datetimeFigureOut">
              <a:rPr lang="en-GB" smtClean="0"/>
              <a:t>17/07/2019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3005903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68096C-55EA-4D62-9822-A827A02C3B3C}" type="datetimeFigureOut">
              <a:rPr lang="en-GB" smtClean="0"/>
              <a:t>17/07/2019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1252323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B68096C-55EA-4D62-9822-A827A02C3B3C}" type="datetimeFigureOut">
              <a:rPr lang="en-GB" smtClean="0"/>
              <a:t>17/07/2019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243535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B68096C-55EA-4D62-9822-A827A02C3B3C}" type="datetimeFigureOut">
              <a:rPr lang="en-GB" smtClean="0"/>
              <a:t>17/07/2019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175265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B68096C-55EA-4D62-9822-A827A02C3B3C}" type="datetimeFigureOut">
              <a:rPr lang="en-GB" smtClean="0"/>
              <a:t>17/07/2019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2258397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8096C-55EA-4D62-9822-A827A02C3B3C}" type="datetimeFigureOut">
              <a:rPr lang="en-GB" smtClean="0"/>
              <a:t>17/07/2019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80045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68096C-55EA-4D62-9822-A827A02C3B3C}" type="datetimeFigureOut">
              <a:rPr lang="en-GB" smtClean="0"/>
              <a:t>17/07/2019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305818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68096C-55EA-4D62-9822-A827A02C3B3C}" type="datetimeFigureOut">
              <a:rPr lang="en-GB" smtClean="0"/>
              <a:t>17/07/2019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165E077-4C73-429C-AF86-D033D7C886AB}" type="slidenum">
              <a:rPr lang="en-GB" smtClean="0"/>
              <a:t>‹#›</a:t>
            </a:fld>
            <a:endParaRPr lang="en-GB"/>
          </a:p>
        </p:txBody>
      </p:sp>
    </p:spTree>
    <p:extLst>
      <p:ext uri="{BB962C8B-B14F-4D97-AF65-F5344CB8AC3E}">
        <p14:creationId xmlns:p14="http://schemas.microsoft.com/office/powerpoint/2010/main" val="267227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8096C-55EA-4D62-9822-A827A02C3B3C}" type="datetimeFigureOut">
              <a:rPr lang="en-GB" smtClean="0"/>
              <a:t>17/07/2019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5E077-4C73-429C-AF86-D033D7C886AB}" type="slidenum">
              <a:rPr lang="en-GB" smtClean="0"/>
              <a:t>‹#›</a:t>
            </a:fld>
            <a:endParaRPr lang="en-GB"/>
          </a:p>
        </p:txBody>
      </p:sp>
    </p:spTree>
    <p:extLst>
      <p:ext uri="{BB962C8B-B14F-4D97-AF65-F5344CB8AC3E}">
        <p14:creationId xmlns:p14="http://schemas.microsoft.com/office/powerpoint/2010/main" val="1852892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hyperlink" Target="https://www.youtube.com/watch?v=wW207mxmUi0" TargetMode="External"/><Relationship Id="rId4" Type="http://schemas.openxmlformats.org/officeDocument/2006/relationships/image" Target="../media/image18.png"/><Relationship Id="rId9" Type="http://schemas.openxmlformats.org/officeDocument/2006/relationships/hyperlink" Target="https://www.steadymouse.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hyperlink" Target="http://www.medialt.no/en-US/pc-users-with-parkinsons-disease--tips-for-appropriate-adaptations/593.aspx"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www.inclusive.co.uk/big-keys-lx-p1997" TargetMode="External"/><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hyperlink" Target="http://www.inclusive.co.uk/standard-keyboard-and-keyguar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www.amazon.co.uk/UPRIGHT-Wearable-Posture-Trainer-Android/dp/B0747YHYZF" TargetMode="External"/><Relationship Id="rId5" Type="http://schemas.openxmlformats.org/officeDocument/2006/relationships/image" Target="../media/image3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hyperlink" Target="https://www.michaeljfox.org/news/7-home-safety-tips-people-parkinsons-disease" TargetMode="External"/><Relationship Id="rId2" Type="http://schemas.openxmlformats.org/officeDocument/2006/relationships/hyperlink" Target="https://www.parkinsons.org.uk/information-and-support/everyday-lif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mobilitysmart.co.uk/comfort-and-dressing.html" TargetMode="External"/><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BHpO0uHoZjs" TargetMode="Externa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hyperlink" Target="https://gyrogear.co/gyroglove" TargetMode="External"/><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hyperlink" Target="https://www.readi-steadi.com/" TargetMode="External"/><Relationship Id="rId2" Type="http://schemas.openxmlformats.org/officeDocument/2006/relationships/hyperlink" Target="https://youtu.be/yCNYjkGa9ZU" TargetMode="External"/><Relationship Id="rId1" Type="http://schemas.openxmlformats.org/officeDocument/2006/relationships/slideLayout" Target="../slideLayouts/slideLayout1.xml"/><Relationship Id="rId6" Type="http://schemas.openxmlformats.org/officeDocument/2006/relationships/hyperlink" Target="https://www.steadyrest.org/" TargetMode="External"/><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hyperlink" Target="https://steadiwear.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leepcycle.com/how-sleep-cycle-works/"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hyperlink" Target="https://cleartalents.com/mcmw/motor/making-your-keyboard-easier-to-use/changing-keyboard-settings/changing-keyboard-settings-osx/" TargetMode="External"/><Relationship Id="rId2" Type="http://schemas.openxmlformats.org/officeDocument/2006/relationships/hyperlink" Target="https://www.wikihow.com/Change-Mouse-Settings"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generated with very high confidence">
            <a:extLst>
              <a:ext uri="{FF2B5EF4-FFF2-40B4-BE49-F238E27FC236}">
                <a16:creationId xmlns:a16="http://schemas.microsoft.com/office/drawing/2014/main" id="{94147B1F-D5F8-46D9-B8F0-950E47F0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45" t="28527" r="7324" b="29066"/>
          <a:stretch/>
        </p:blipFill>
        <p:spPr>
          <a:xfrm>
            <a:off x="2329389" y="0"/>
            <a:ext cx="7358743" cy="1256571"/>
          </a:xfrm>
          <a:prstGeom prst="rect">
            <a:avLst/>
          </a:prstGeom>
        </p:spPr>
      </p:pic>
      <p:pic>
        <p:nvPicPr>
          <p:cNvPr id="5" name="Picture 4">
            <a:extLst>
              <a:ext uri="{FF2B5EF4-FFF2-40B4-BE49-F238E27FC236}">
                <a16:creationId xmlns:a16="http://schemas.microsoft.com/office/drawing/2014/main" id="{3C6AAFAA-1529-4D33-BC75-A393B669B751}"/>
              </a:ext>
            </a:extLst>
          </p:cNvPr>
          <p:cNvPicPr>
            <a:picLocks noChangeAspect="1"/>
          </p:cNvPicPr>
          <p:nvPr/>
        </p:nvPicPr>
        <p:blipFill rotWithShape="1">
          <a:blip r:embed="rId3"/>
          <a:srcRect l="2883" t="11072" r="58992" b="5595"/>
          <a:stretch/>
        </p:blipFill>
        <p:spPr>
          <a:xfrm>
            <a:off x="9688132" y="112557"/>
            <a:ext cx="2148268" cy="1320656"/>
          </a:xfrm>
          <a:prstGeom prst="rect">
            <a:avLst/>
          </a:prstGeom>
        </p:spPr>
      </p:pic>
      <p:sp>
        <p:nvSpPr>
          <p:cNvPr id="6" name="TextBox 5"/>
          <p:cNvSpPr txBox="1"/>
          <p:nvPr/>
        </p:nvSpPr>
        <p:spPr>
          <a:xfrm>
            <a:off x="512828"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
        <p:nvSpPr>
          <p:cNvPr id="7" name="Rectangle 6"/>
          <p:cNvSpPr/>
          <p:nvPr/>
        </p:nvSpPr>
        <p:spPr>
          <a:xfrm>
            <a:off x="2925526" y="1502688"/>
            <a:ext cx="9266474" cy="5078313"/>
          </a:xfrm>
          <a:prstGeom prst="rect">
            <a:avLst/>
          </a:prstGeom>
        </p:spPr>
        <p:txBody>
          <a:bodyPr wrap="square" anchor="t">
            <a:spAutoFit/>
          </a:bodyPr>
          <a:lstStyle/>
          <a:p>
            <a:pPr fontAlgn="base"/>
            <a:r>
              <a:rPr lang="en-US" sz="2400" b="1">
                <a:solidFill>
                  <a:schemeClr val="accent5">
                    <a:lumMod val="75000"/>
                  </a:schemeClr>
                </a:solidFill>
                <a:latin typeface="Calibri"/>
                <a:cs typeface="Calibri"/>
              </a:rPr>
              <a:t>Wishlist from ICBD participants from Workshop 1 (26 June)</a:t>
            </a:r>
            <a:r>
              <a:rPr lang="en-US" sz="2400">
                <a:solidFill>
                  <a:schemeClr val="accent5">
                    <a:lumMod val="75000"/>
                  </a:schemeClr>
                </a:solidFill>
                <a:latin typeface="Calibri"/>
                <a:cs typeface="Calibri"/>
              </a:rPr>
              <a:t> </a:t>
            </a:r>
            <a:endParaRPr lang="en-US" sz="2000">
              <a:solidFill>
                <a:schemeClr val="accent5">
                  <a:lumMod val="75000"/>
                </a:schemeClr>
              </a:solidFill>
              <a:latin typeface="Calibri"/>
              <a:cs typeface="Calibri"/>
            </a:endParaRPr>
          </a:p>
          <a:p>
            <a:pPr fontAlgn="base"/>
            <a:r>
              <a:rPr lang="en-US" sz="2000" i="1">
                <a:solidFill>
                  <a:srgbClr val="000000"/>
                </a:solidFill>
                <a:latin typeface="Calibri"/>
                <a:cs typeface="Calibri"/>
              </a:rPr>
              <a:t>Taken from end of </a:t>
            </a:r>
            <a:r>
              <a:rPr lang="en-US" sz="2000" i="1" err="1">
                <a:solidFill>
                  <a:srgbClr val="000000"/>
                </a:solidFill>
                <a:latin typeface="Calibri"/>
                <a:cs typeface="Calibri"/>
              </a:rPr>
              <a:t>powerpoint</a:t>
            </a:r>
            <a:r>
              <a:rPr lang="en-US" sz="2000">
                <a:solidFill>
                  <a:srgbClr val="000000"/>
                </a:solidFill>
                <a:latin typeface="Calibri"/>
                <a:cs typeface="Calibri"/>
              </a:rPr>
              <a:t> </a:t>
            </a:r>
          </a:p>
          <a:p>
            <a:pPr fontAlgn="base"/>
            <a:endParaRPr lang="en-US" sz="2000" u="sng">
              <a:solidFill>
                <a:srgbClr val="000000"/>
              </a:solidFill>
              <a:latin typeface="Calibri" panose="020F0502020204030204" pitchFamily="34" charset="0"/>
            </a:endParaRPr>
          </a:p>
          <a:p>
            <a:pPr fontAlgn="base"/>
            <a:r>
              <a:rPr lang="en-US" sz="2000">
                <a:solidFill>
                  <a:srgbClr val="000000"/>
                </a:solidFill>
                <a:latin typeface="Calibri"/>
                <a:cs typeface="Calibri"/>
              </a:rPr>
              <a:t>Device helping to put on jumper/coat </a:t>
            </a:r>
          </a:p>
          <a:p>
            <a:pPr fontAlgn="base"/>
            <a:r>
              <a:rPr lang="en-US" sz="2000">
                <a:solidFill>
                  <a:srgbClr val="000000"/>
                </a:solidFill>
                <a:latin typeface="Calibri"/>
                <a:cs typeface="Calibri"/>
              </a:rPr>
              <a:t>Front fastening bra (clip less flimsy) </a:t>
            </a:r>
          </a:p>
          <a:p>
            <a:pPr fontAlgn="base"/>
            <a:r>
              <a:rPr lang="en-US" sz="2000" err="1">
                <a:solidFill>
                  <a:srgbClr val="000000"/>
                </a:solidFill>
                <a:latin typeface="Calibri"/>
                <a:cs typeface="Calibri"/>
              </a:rPr>
              <a:t>Stabilised</a:t>
            </a:r>
            <a:r>
              <a:rPr lang="en-US" sz="2000">
                <a:solidFill>
                  <a:srgbClr val="000000"/>
                </a:solidFill>
                <a:latin typeface="Calibri"/>
                <a:cs typeface="Calibri"/>
              </a:rPr>
              <a:t> shaver </a:t>
            </a:r>
          </a:p>
          <a:p>
            <a:pPr fontAlgn="base"/>
            <a:r>
              <a:rPr lang="en-US" sz="2000">
                <a:solidFill>
                  <a:srgbClr val="000000"/>
                </a:solidFill>
                <a:latin typeface="Calibri"/>
                <a:cs typeface="Calibri"/>
              </a:rPr>
              <a:t>Device for helping to put on socks &amp; take them off</a:t>
            </a:r>
          </a:p>
          <a:p>
            <a:pPr fontAlgn="base"/>
            <a:endParaRPr lang="en-US" sz="2000">
              <a:solidFill>
                <a:srgbClr val="000000"/>
              </a:solidFill>
              <a:latin typeface="Calibri" panose="020F0502020204030204" pitchFamily="34" charset="0"/>
            </a:endParaRPr>
          </a:p>
          <a:p>
            <a:pPr fontAlgn="base"/>
            <a:r>
              <a:rPr lang="en-US" sz="2000">
                <a:solidFill>
                  <a:srgbClr val="000000"/>
                </a:solidFill>
                <a:latin typeface="Calibri"/>
                <a:cs typeface="Calibri"/>
              </a:rPr>
              <a:t>Improved keyboard and mouse (trackball?) adjusting stability of keyboard? Voice recognition? Sleep monitoring device to wake up in the right sleep phase (tailored to </a:t>
            </a:r>
            <a:r>
              <a:rPr lang="en-US" sz="2000" err="1">
                <a:solidFill>
                  <a:srgbClr val="000000"/>
                </a:solidFill>
                <a:latin typeface="Calibri"/>
                <a:cs typeface="Calibri"/>
              </a:rPr>
              <a:t>Parkinsons</a:t>
            </a:r>
            <a:r>
              <a:rPr lang="en-US" sz="2000">
                <a:solidFill>
                  <a:srgbClr val="000000"/>
                </a:solidFill>
                <a:latin typeface="Calibri"/>
                <a:cs typeface="Calibri"/>
              </a:rPr>
              <a:t>) </a:t>
            </a:r>
            <a:endParaRPr lang="en-US" sz="2000">
              <a:latin typeface="Calibri"/>
              <a:ea typeface="+mn-lt"/>
              <a:cs typeface="+mn-lt"/>
            </a:endParaRPr>
          </a:p>
          <a:p>
            <a:endParaRPr lang="en-US" sz="2000">
              <a:solidFill>
                <a:srgbClr val="000000"/>
              </a:solidFill>
              <a:latin typeface="Calibri" panose="020F0502020204030204" pitchFamily="34" charset="0"/>
              <a:cs typeface="Calibri"/>
            </a:endParaRPr>
          </a:p>
          <a:p>
            <a:pPr fontAlgn="base"/>
            <a:r>
              <a:rPr lang="en-US" sz="2000">
                <a:solidFill>
                  <a:srgbClr val="000000"/>
                </a:solidFill>
                <a:latin typeface="Calibri"/>
                <a:cs typeface="Calibri"/>
              </a:rPr>
              <a:t>Falls and gait problems: help with timing/cueing/posture/Risk of Falling detection</a:t>
            </a:r>
          </a:p>
          <a:p>
            <a:pPr fontAlgn="base"/>
            <a:r>
              <a:rPr lang="en-US" sz="2000">
                <a:solidFill>
                  <a:srgbClr val="000000"/>
                </a:solidFill>
                <a:latin typeface="Calibri"/>
                <a:cs typeface="Calibri"/>
              </a:rPr>
              <a:t>Protective devices to protect against falls </a:t>
            </a:r>
          </a:p>
          <a:p>
            <a:pPr fontAlgn="base"/>
            <a:r>
              <a:rPr lang="en-US" sz="2000">
                <a:solidFill>
                  <a:srgbClr val="000000"/>
                </a:solidFill>
                <a:latin typeface="Calibri"/>
                <a:cs typeface="Calibri"/>
              </a:rPr>
              <a:t>Improved walker </a:t>
            </a:r>
          </a:p>
          <a:p>
            <a:pPr fontAlgn="base"/>
            <a:r>
              <a:rPr lang="en-US" sz="2000" err="1">
                <a:solidFill>
                  <a:srgbClr val="000000"/>
                </a:solidFill>
                <a:latin typeface="Calibri"/>
                <a:cs typeface="Calibri"/>
              </a:rPr>
              <a:t>Neutralising</a:t>
            </a:r>
            <a:r>
              <a:rPr lang="en-US" sz="2000">
                <a:solidFill>
                  <a:srgbClr val="000000"/>
                </a:solidFill>
                <a:latin typeface="Calibri"/>
                <a:cs typeface="Calibri"/>
              </a:rPr>
              <a:t> tremor with a device (peripheral nerve stimulation, e.g. Emma’s Watch) </a:t>
            </a:r>
          </a:p>
        </p:txBody>
      </p:sp>
      <p:sp>
        <p:nvSpPr>
          <p:cNvPr id="9" name="Rectangle 8"/>
          <p:cNvSpPr/>
          <p:nvPr/>
        </p:nvSpPr>
        <p:spPr>
          <a:xfrm>
            <a:off x="122642" y="2640300"/>
            <a:ext cx="2605007" cy="1077218"/>
          </a:xfrm>
          <a:prstGeom prst="rect">
            <a:avLst/>
          </a:prstGeom>
        </p:spPr>
        <p:txBody>
          <a:bodyPr wrap="none">
            <a:spAutoFit/>
          </a:bodyPr>
          <a:lstStyle/>
          <a:p>
            <a:pPr algn="ctr"/>
            <a:r>
              <a:rPr lang="en-US" sz="3200" b="1">
                <a:solidFill>
                  <a:schemeClr val="accent6">
                    <a:lumMod val="75000"/>
                  </a:schemeClr>
                </a:solidFill>
                <a:latin typeface="Calibri" panose="020F0502020204030204" pitchFamily="34" charset="0"/>
              </a:rPr>
              <a:t>Personal Care </a:t>
            </a:r>
            <a:br>
              <a:rPr lang="en-US" sz="3200" b="1">
                <a:solidFill>
                  <a:schemeClr val="accent6">
                    <a:lumMod val="75000"/>
                  </a:schemeClr>
                </a:solidFill>
                <a:latin typeface="Calibri" panose="020F0502020204030204" pitchFamily="34" charset="0"/>
              </a:rPr>
            </a:br>
            <a:r>
              <a:rPr lang="en-US" sz="3200" b="1">
                <a:solidFill>
                  <a:schemeClr val="accent6">
                    <a:lumMod val="75000"/>
                  </a:schemeClr>
                </a:solidFill>
                <a:latin typeface="Calibri" panose="020F0502020204030204" pitchFamily="34" charset="0"/>
              </a:rPr>
              <a:t>/ Clothing</a:t>
            </a:r>
            <a:endParaRPr lang="en-GB" sz="3200" b="1">
              <a:solidFill>
                <a:schemeClr val="accent6">
                  <a:lumMod val="75000"/>
                </a:schemeClr>
              </a:solidFill>
            </a:endParaRPr>
          </a:p>
        </p:txBody>
      </p:sp>
      <p:sp>
        <p:nvSpPr>
          <p:cNvPr id="10" name="Rectangle 9"/>
          <p:cNvSpPr/>
          <p:nvPr/>
        </p:nvSpPr>
        <p:spPr>
          <a:xfrm>
            <a:off x="1180918" y="4164955"/>
            <a:ext cx="497252" cy="584775"/>
          </a:xfrm>
          <a:prstGeom prst="rect">
            <a:avLst/>
          </a:prstGeom>
        </p:spPr>
        <p:txBody>
          <a:bodyPr wrap="none">
            <a:spAutoFit/>
          </a:bodyPr>
          <a:lstStyle/>
          <a:p>
            <a:pPr algn="ctr"/>
            <a:r>
              <a:rPr lang="en-US" sz="3200" b="1">
                <a:solidFill>
                  <a:schemeClr val="accent6">
                    <a:lumMod val="75000"/>
                  </a:schemeClr>
                </a:solidFill>
                <a:latin typeface="Calibri" panose="020F0502020204030204" pitchFamily="34" charset="0"/>
              </a:rPr>
              <a:t>IT</a:t>
            </a:r>
            <a:endParaRPr lang="en-GB" sz="3200" b="1">
              <a:solidFill>
                <a:schemeClr val="accent6">
                  <a:lumMod val="75000"/>
                </a:schemeClr>
              </a:solidFill>
            </a:endParaRPr>
          </a:p>
        </p:txBody>
      </p:sp>
      <p:sp>
        <p:nvSpPr>
          <p:cNvPr id="11" name="Rectangle 10"/>
          <p:cNvSpPr/>
          <p:nvPr/>
        </p:nvSpPr>
        <p:spPr>
          <a:xfrm>
            <a:off x="203049" y="5567767"/>
            <a:ext cx="2722477" cy="1077218"/>
          </a:xfrm>
          <a:prstGeom prst="rect">
            <a:avLst/>
          </a:prstGeom>
        </p:spPr>
        <p:txBody>
          <a:bodyPr wrap="none">
            <a:spAutoFit/>
          </a:bodyPr>
          <a:lstStyle/>
          <a:p>
            <a:r>
              <a:rPr lang="en-US" sz="3200" b="1">
                <a:solidFill>
                  <a:schemeClr val="accent6">
                    <a:lumMod val="75000"/>
                  </a:schemeClr>
                </a:solidFill>
                <a:latin typeface="Calibri" panose="020F0502020204030204" pitchFamily="34" charset="0"/>
              </a:rPr>
              <a:t>Mobility / </a:t>
            </a:r>
            <a:br>
              <a:rPr lang="en-US" sz="3200" b="1">
                <a:solidFill>
                  <a:schemeClr val="accent6">
                    <a:lumMod val="75000"/>
                  </a:schemeClr>
                </a:solidFill>
                <a:latin typeface="Calibri" panose="020F0502020204030204" pitchFamily="34" charset="0"/>
              </a:rPr>
            </a:br>
            <a:r>
              <a:rPr lang="en-US" sz="3200" b="1">
                <a:solidFill>
                  <a:schemeClr val="accent6">
                    <a:lumMod val="75000"/>
                  </a:schemeClr>
                </a:solidFill>
                <a:latin typeface="Calibri" panose="020F0502020204030204" pitchFamily="34" charset="0"/>
              </a:rPr>
              <a:t>Fall prevention</a:t>
            </a:r>
            <a:endParaRPr lang="en-GB" sz="3200" b="1">
              <a:solidFill>
                <a:schemeClr val="accent6">
                  <a:lumMod val="75000"/>
                </a:schemeClr>
              </a:solidFill>
            </a:endParaRPr>
          </a:p>
        </p:txBody>
      </p:sp>
      <p:sp>
        <p:nvSpPr>
          <p:cNvPr id="12" name="Rectangle 11"/>
          <p:cNvSpPr/>
          <p:nvPr/>
        </p:nvSpPr>
        <p:spPr>
          <a:xfrm>
            <a:off x="475190" y="1522756"/>
            <a:ext cx="1973617" cy="584775"/>
          </a:xfrm>
          <a:prstGeom prst="rect">
            <a:avLst/>
          </a:prstGeom>
        </p:spPr>
        <p:txBody>
          <a:bodyPr wrap="none">
            <a:spAutoFit/>
          </a:bodyPr>
          <a:lstStyle/>
          <a:p>
            <a:r>
              <a:rPr lang="en-US" sz="3200" b="1" u="sng">
                <a:solidFill>
                  <a:srgbClr val="000000"/>
                </a:solidFill>
                <a:latin typeface="Calibri" panose="020F0502020204030204" pitchFamily="34" charset="0"/>
              </a:rPr>
              <a:t>Categories</a:t>
            </a:r>
            <a:endParaRPr lang="en-GB" sz="3200" b="1"/>
          </a:p>
        </p:txBody>
      </p:sp>
    </p:spTree>
    <p:extLst>
      <p:ext uri="{BB962C8B-B14F-4D97-AF65-F5344CB8AC3E}">
        <p14:creationId xmlns:p14="http://schemas.microsoft.com/office/powerpoint/2010/main" val="53328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4" y="1948669"/>
            <a:ext cx="3848323" cy="806174"/>
          </a:xfrm>
        </p:spPr>
        <p:txBody>
          <a:bodyPr vert="horz" lIns="91440" tIns="45720" rIns="91440" bIns="45720" rtlCol="0" anchor="t">
            <a:normAutofit fontScale="92500"/>
          </a:bodyPr>
          <a:lstStyle/>
          <a:p>
            <a:r>
              <a:rPr lang="en-US" err="1"/>
              <a:t>SteadyMouse</a:t>
            </a:r>
            <a:r>
              <a:rPr lang="en-US"/>
              <a:t> £40 no updates or £120 lifetime</a:t>
            </a:r>
            <a:endParaRPr lang="en-GB"/>
          </a:p>
        </p:txBody>
      </p:sp>
      <p:pic>
        <p:nvPicPr>
          <p:cNvPr id="4" name="bandicam 2019-07-02 07-08-19-49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784" t="9169" r="9534" b="5498"/>
          <a:stretch/>
        </p:blipFill>
        <p:spPr>
          <a:xfrm>
            <a:off x="4705347" y="1342318"/>
            <a:ext cx="6883950" cy="4996971"/>
          </a:xfrm>
          <a:prstGeom prst="rect">
            <a:avLst/>
          </a:prstGeom>
        </p:spPr>
      </p:pic>
      <p:sp>
        <p:nvSpPr>
          <p:cNvPr id="2" name="Title 1"/>
          <p:cNvSpPr>
            <a:spLocks noGrp="1"/>
          </p:cNvSpPr>
          <p:nvPr>
            <p:ph type="title"/>
          </p:nvPr>
        </p:nvSpPr>
        <p:spPr>
          <a:xfrm>
            <a:off x="66224" y="1302027"/>
            <a:ext cx="4846862" cy="654986"/>
          </a:xfrm>
        </p:spPr>
        <p:txBody>
          <a:bodyPr>
            <a:noAutofit/>
          </a:bodyPr>
          <a:lstStyle/>
          <a:p>
            <a:r>
              <a:rPr lang="en-US" b="1">
                <a:solidFill>
                  <a:schemeClr val="accent5">
                    <a:lumMod val="75000"/>
                  </a:schemeClr>
                </a:solidFill>
              </a:rPr>
              <a:t>Software options</a:t>
            </a:r>
            <a:endParaRPr lang="en-GB" b="1">
              <a:solidFill>
                <a:schemeClr val="accent5">
                  <a:lumMod val="75000"/>
                </a:schemeClr>
              </a:solidFill>
            </a:endParaRPr>
          </a:p>
        </p:txBody>
      </p:sp>
      <p:sp>
        <p:nvSpPr>
          <p:cNvPr id="5" name="Title 1"/>
          <p:cNvSpPr txBox="1">
            <a:spLocks/>
          </p:cNvSpPr>
          <p:nvPr/>
        </p:nvSpPr>
        <p:spPr>
          <a:xfrm>
            <a:off x="0" y="2495649"/>
            <a:ext cx="41411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5">
                    <a:lumMod val="75000"/>
                  </a:schemeClr>
                </a:solidFill>
              </a:rPr>
              <a:t>Hardware options</a:t>
            </a:r>
            <a:endParaRPr lang="en-GB" b="1">
              <a:solidFill>
                <a:schemeClr val="accent5">
                  <a:lumMod val="75000"/>
                </a:schemeClr>
              </a:solidFill>
            </a:endParaRPr>
          </a:p>
        </p:txBody>
      </p:sp>
      <p:sp>
        <p:nvSpPr>
          <p:cNvPr id="7" name="Rectangle 6"/>
          <p:cNvSpPr/>
          <p:nvPr/>
        </p:nvSpPr>
        <p:spPr>
          <a:xfrm>
            <a:off x="0" y="6340236"/>
            <a:ext cx="4061368" cy="307777"/>
          </a:xfrm>
          <a:prstGeom prst="rect">
            <a:avLst/>
          </a:prstGeom>
        </p:spPr>
        <p:txBody>
          <a:bodyPr wrap="none">
            <a:spAutoFit/>
          </a:bodyPr>
          <a:lstStyle/>
          <a:p>
            <a:r>
              <a:rPr lang="en-GB" sz="1400">
                <a:hlinkClick r:id="rId5"/>
              </a:rPr>
              <a:t>https://www.youtube.com/watch?v=wW207mxmUi0</a:t>
            </a:r>
            <a:endParaRPr lang="en-GB" sz="1400"/>
          </a:p>
        </p:txBody>
      </p:sp>
      <p:pic>
        <p:nvPicPr>
          <p:cNvPr id="8" name="Picture 7" descr="A close up of a sign&#10;&#10;Description generated with very high confidence">
            <a:extLst>
              <a:ext uri="{FF2B5EF4-FFF2-40B4-BE49-F238E27FC236}">
                <a16:creationId xmlns:a16="http://schemas.microsoft.com/office/drawing/2014/main" id="{94147B1F-D5F8-46D9-B8F0-950E47F00C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45" t="28527" r="7324" b="29066"/>
          <a:stretch/>
        </p:blipFill>
        <p:spPr>
          <a:xfrm>
            <a:off x="2575115" y="0"/>
            <a:ext cx="7358743" cy="1256571"/>
          </a:xfrm>
          <a:prstGeom prst="rect">
            <a:avLst/>
          </a:prstGeom>
        </p:spPr>
      </p:pic>
      <p:pic>
        <p:nvPicPr>
          <p:cNvPr id="9" name="Picture 8">
            <a:extLst>
              <a:ext uri="{FF2B5EF4-FFF2-40B4-BE49-F238E27FC236}">
                <a16:creationId xmlns:a16="http://schemas.microsoft.com/office/drawing/2014/main" id="{3C6AAFAA-1529-4D33-BC75-A393B669B751}"/>
              </a:ext>
            </a:extLst>
          </p:cNvPr>
          <p:cNvPicPr>
            <a:picLocks noChangeAspect="1"/>
          </p:cNvPicPr>
          <p:nvPr/>
        </p:nvPicPr>
        <p:blipFill rotWithShape="1">
          <a:blip r:embed="rId7"/>
          <a:srcRect l="2883" t="11072" r="58992" b="5595"/>
          <a:stretch/>
        </p:blipFill>
        <p:spPr>
          <a:xfrm>
            <a:off x="9933858" y="25472"/>
            <a:ext cx="2148268" cy="1320656"/>
          </a:xfrm>
          <a:prstGeom prst="rect">
            <a:avLst/>
          </a:prstGeom>
        </p:spPr>
      </p:pic>
      <p:sp>
        <p:nvSpPr>
          <p:cNvPr id="10" name="TextBox 9"/>
          <p:cNvSpPr txBox="1"/>
          <p:nvPr/>
        </p:nvSpPr>
        <p:spPr>
          <a:xfrm>
            <a:off x="758554"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
        <p:nvSpPr>
          <p:cNvPr id="6" name="TextBox 5">
            <a:extLst>
              <a:ext uri="{FF2B5EF4-FFF2-40B4-BE49-F238E27FC236}">
                <a16:creationId xmlns:a16="http://schemas.microsoft.com/office/drawing/2014/main" id="{B424C41A-B12E-4FF2-801A-30AAAB83AE8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1" descr="A screenshot of a computer&#10;&#10;Description generated with very high confidence">
            <a:extLst>
              <a:ext uri="{FF2B5EF4-FFF2-40B4-BE49-F238E27FC236}">
                <a16:creationId xmlns:a16="http://schemas.microsoft.com/office/drawing/2014/main" id="{AB2B5340-890D-411C-BCDA-697C5B4D3183}"/>
              </a:ext>
            </a:extLst>
          </p:cNvPr>
          <p:cNvPicPr>
            <a:picLocks noChangeAspect="1"/>
          </p:cNvPicPr>
          <p:nvPr/>
        </p:nvPicPr>
        <p:blipFill rotWithShape="1">
          <a:blip r:embed="rId8"/>
          <a:srcRect l="14243" t="11111" r="64985" b="9524"/>
          <a:stretch/>
        </p:blipFill>
        <p:spPr>
          <a:xfrm>
            <a:off x="2134999" y="3423517"/>
            <a:ext cx="2647988" cy="2833124"/>
          </a:xfrm>
          <a:prstGeom prst="rect">
            <a:avLst/>
          </a:prstGeom>
        </p:spPr>
      </p:pic>
      <p:sp>
        <p:nvSpPr>
          <p:cNvPr id="13" name="TextBox 12">
            <a:extLst>
              <a:ext uri="{FF2B5EF4-FFF2-40B4-BE49-F238E27FC236}">
                <a16:creationId xmlns:a16="http://schemas.microsoft.com/office/drawing/2014/main" id="{B03E831C-DB91-45B7-A0ED-289557140F4C}"/>
              </a:ext>
            </a:extLst>
          </p:cNvPr>
          <p:cNvSpPr txBox="1"/>
          <p:nvPr/>
        </p:nvSpPr>
        <p:spPr>
          <a:xfrm>
            <a:off x="172774" y="3489715"/>
            <a:ext cx="387601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Calibri"/>
                <a:cs typeface="Arial"/>
              </a:rPr>
              <a:t>AMAneo</a:t>
            </a:r>
            <a:r>
              <a:rPr lang="en-US" sz="2400">
                <a:latin typeface="Calibri"/>
                <a:cs typeface="Arial"/>
              </a:rPr>
              <a:t> Assistive </a:t>
            </a:r>
            <a:br>
              <a:rPr lang="en-US" sz="2400">
                <a:latin typeface="Calibri"/>
                <a:cs typeface="Arial"/>
              </a:rPr>
            </a:br>
            <a:r>
              <a:rPr lang="en-US" sz="2400">
                <a:latin typeface="Calibri"/>
                <a:cs typeface="Arial"/>
              </a:rPr>
              <a:t>Anti-Tremor </a:t>
            </a:r>
            <a:br>
              <a:rPr lang="en-US" sz="2400">
                <a:latin typeface="Calibri"/>
                <a:cs typeface="Arial"/>
              </a:rPr>
            </a:br>
            <a:r>
              <a:rPr lang="en-US" sz="2400">
                <a:latin typeface="Calibri"/>
                <a:cs typeface="Arial"/>
              </a:rPr>
              <a:t>Mouse Adapter </a:t>
            </a:r>
            <a:br>
              <a:rPr lang="en-US" sz="2400">
                <a:latin typeface="Calibri"/>
                <a:cs typeface="Arial"/>
              </a:rPr>
            </a:br>
            <a:r>
              <a:rPr lang="en-US" sz="2400">
                <a:latin typeface="Calibri"/>
                <a:cs typeface="Arial"/>
              </a:rPr>
              <a:t>£200</a:t>
            </a:r>
          </a:p>
        </p:txBody>
      </p:sp>
      <p:sp>
        <p:nvSpPr>
          <p:cNvPr id="12" name="TextBox 11">
            <a:extLst>
              <a:ext uri="{FF2B5EF4-FFF2-40B4-BE49-F238E27FC236}">
                <a16:creationId xmlns:a16="http://schemas.microsoft.com/office/drawing/2014/main" id="{E1E55291-BA35-49CC-8B06-455E1CF34718}"/>
              </a:ext>
            </a:extLst>
          </p:cNvPr>
          <p:cNvSpPr txBox="1"/>
          <p:nvPr/>
        </p:nvSpPr>
        <p:spPr>
          <a:xfrm>
            <a:off x="7052310" y="6229350"/>
            <a:ext cx="3733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https://www.steadymouse.com/</a:t>
            </a:r>
            <a:endParaRPr lang="en-US"/>
          </a:p>
        </p:txBody>
      </p:sp>
    </p:spTree>
    <p:extLst>
      <p:ext uri="{BB962C8B-B14F-4D97-AF65-F5344CB8AC3E}">
        <p14:creationId xmlns:p14="http://schemas.microsoft.com/office/powerpoint/2010/main" val="2406122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7770"/>
            <a:ext cx="10515600" cy="747259"/>
          </a:xfrm>
        </p:spPr>
        <p:txBody>
          <a:bodyPr/>
          <a:lstStyle/>
          <a:p>
            <a:r>
              <a:rPr lang="en-US" b="1">
                <a:solidFill>
                  <a:schemeClr val="accent5">
                    <a:lumMod val="75000"/>
                  </a:schemeClr>
                </a:solidFill>
              </a:rPr>
              <a:t>Ergonomic mouse options</a:t>
            </a:r>
            <a:endParaRPr lang="en-GB" b="1">
              <a:solidFill>
                <a:schemeClr val="accent5">
                  <a:lumMod val="75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234615767"/>
              </p:ext>
            </p:extLst>
          </p:nvPr>
        </p:nvGraphicFramePr>
        <p:xfrm>
          <a:off x="1647325" y="1825572"/>
          <a:ext cx="4579303" cy="311658"/>
        </p:xfrm>
        <a:graphic>
          <a:graphicData uri="http://schemas.openxmlformats.org/drawingml/2006/table">
            <a:tbl>
              <a:tblPr firstRow="1" firstCol="1" bandRow="1" bandCol="1"/>
              <a:tblGrid>
                <a:gridCol w="1232849">
                  <a:extLst>
                    <a:ext uri="{9D8B030D-6E8A-4147-A177-3AD203B41FA5}">
                      <a16:colId xmlns:a16="http://schemas.microsoft.com/office/drawing/2014/main" val="895118945"/>
                    </a:ext>
                  </a:extLst>
                </a:gridCol>
                <a:gridCol w="3346454">
                  <a:extLst>
                    <a:ext uri="{9D8B030D-6E8A-4147-A177-3AD203B41FA5}">
                      <a16:colId xmlns:a16="http://schemas.microsoft.com/office/drawing/2014/main" val="3101025408"/>
                    </a:ext>
                  </a:extLst>
                </a:gridCol>
              </a:tblGrid>
              <a:tr h="0">
                <a:tc>
                  <a:txBody>
                    <a:bodyPr/>
                    <a:lstStyle/>
                    <a:p>
                      <a:pPr>
                        <a:lnSpc>
                          <a:spcPct val="120000"/>
                        </a:lnSpc>
                        <a:spcAft>
                          <a:spcPts val="1000"/>
                        </a:spcAft>
                      </a:pPr>
                      <a:endParaRPr lang="en-GB" sz="1200" b="1">
                        <a:solidFill>
                          <a:srgbClr val="00592E"/>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lvl="0">
                        <a:lnSpc>
                          <a:spcPct val="107000"/>
                        </a:lnSpc>
                        <a:spcBef>
                          <a:spcPts val="600"/>
                        </a:spcBef>
                        <a:spcAft>
                          <a:spcPts val="60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23680295"/>
                  </a:ext>
                </a:extLst>
              </a:tr>
            </a:tbl>
          </a:graphicData>
        </a:graphic>
      </p:graphicFrame>
      <p:pic>
        <p:nvPicPr>
          <p:cNvPr id="2053" name="Picture 5" descr="Image result for vertical mo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346" y="1876721"/>
            <a:ext cx="2324423" cy="24814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35" descr="marble mouse with large trackerb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4414" y="1585768"/>
            <a:ext cx="2385695" cy="238569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36" descr="BIGtrack Mouse with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4906" r="-236364" b="175"/>
          <a:stretch/>
        </p:blipFill>
        <p:spPr bwMode="auto">
          <a:xfrm>
            <a:off x="600529" y="1895598"/>
            <a:ext cx="7548024" cy="4818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generated with very high confidence">
            <a:extLst>
              <a:ext uri="{FF2B5EF4-FFF2-40B4-BE49-F238E27FC236}">
                <a16:creationId xmlns:a16="http://schemas.microsoft.com/office/drawing/2014/main" id="{94147B1F-D5F8-46D9-B8F0-950E47F00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45" t="28527" r="7324" b="29066"/>
          <a:stretch/>
        </p:blipFill>
        <p:spPr>
          <a:xfrm>
            <a:off x="2575115" y="0"/>
            <a:ext cx="7358743" cy="1256571"/>
          </a:xfrm>
          <a:prstGeom prst="rect">
            <a:avLst/>
          </a:prstGeom>
        </p:spPr>
      </p:pic>
      <p:pic>
        <p:nvPicPr>
          <p:cNvPr id="11" name="Picture 10">
            <a:extLst>
              <a:ext uri="{FF2B5EF4-FFF2-40B4-BE49-F238E27FC236}">
                <a16:creationId xmlns:a16="http://schemas.microsoft.com/office/drawing/2014/main" id="{3C6AAFAA-1529-4D33-BC75-A393B669B751}"/>
              </a:ext>
            </a:extLst>
          </p:cNvPr>
          <p:cNvPicPr>
            <a:picLocks noChangeAspect="1"/>
          </p:cNvPicPr>
          <p:nvPr/>
        </p:nvPicPr>
        <p:blipFill rotWithShape="1">
          <a:blip r:embed="rId6"/>
          <a:srcRect l="2883" t="11072" r="58992" b="5595"/>
          <a:stretch/>
        </p:blipFill>
        <p:spPr>
          <a:xfrm>
            <a:off x="9933858" y="25472"/>
            <a:ext cx="2148268" cy="1320656"/>
          </a:xfrm>
          <a:prstGeom prst="rect">
            <a:avLst/>
          </a:prstGeom>
        </p:spPr>
      </p:pic>
      <p:sp>
        <p:nvSpPr>
          <p:cNvPr id="12" name="TextBox 11"/>
          <p:cNvSpPr txBox="1"/>
          <p:nvPr/>
        </p:nvSpPr>
        <p:spPr>
          <a:xfrm>
            <a:off x="758554"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
        <p:nvSpPr>
          <p:cNvPr id="3" name="Rectangle 2"/>
          <p:cNvSpPr/>
          <p:nvPr/>
        </p:nvSpPr>
        <p:spPr>
          <a:xfrm>
            <a:off x="2409371" y="2027491"/>
            <a:ext cx="3885043" cy="2239652"/>
          </a:xfrm>
          <a:prstGeom prst="rect">
            <a:avLst/>
          </a:prstGeom>
        </p:spPr>
        <p:txBody>
          <a:bodyPr wrap="square" anchor="t">
            <a:spAutoFit/>
          </a:bodyPr>
          <a:lstStyle/>
          <a:p>
            <a:pPr>
              <a:lnSpc>
                <a:spcPct val="107000"/>
              </a:lnSpc>
              <a:spcBef>
                <a:spcPts val="600"/>
              </a:spcBef>
              <a:spcAft>
                <a:spcPts val="600"/>
              </a:spcAft>
            </a:pPr>
            <a:r>
              <a:rPr lang="en-GB" sz="2200" b="1">
                <a:solidFill>
                  <a:srgbClr val="00592E"/>
                </a:solidFill>
                <a:latin typeface="Arial"/>
                <a:ea typeface="Calibri" panose="020F0502020204030204" pitchFamily="34" charset="0"/>
                <a:cs typeface="Times New Roman"/>
              </a:rPr>
              <a:t>Vertical mice</a:t>
            </a:r>
            <a:r>
              <a:rPr lang="en-GB" sz="2200">
                <a:latin typeface="Arial"/>
                <a:ea typeface="Calibri" panose="020F0502020204030204" pitchFamily="34" charset="0"/>
                <a:cs typeface="Times New Roman"/>
              </a:rPr>
              <a:t> realign the wrist to a more natural ‘handshake’ position, transferring movement onto the more powerful shoulder muscles.</a:t>
            </a:r>
          </a:p>
        </p:txBody>
      </p:sp>
      <p:sp>
        <p:nvSpPr>
          <p:cNvPr id="4" name="Rectangle 3"/>
          <p:cNvSpPr/>
          <p:nvPr/>
        </p:nvSpPr>
        <p:spPr>
          <a:xfrm>
            <a:off x="8933542" y="1895378"/>
            <a:ext cx="3042752" cy="3334631"/>
          </a:xfrm>
          <a:prstGeom prst="rect">
            <a:avLst/>
          </a:prstGeom>
        </p:spPr>
        <p:txBody>
          <a:bodyPr wrap="square">
            <a:spAutoFit/>
          </a:bodyPr>
          <a:lstStyle/>
          <a:p>
            <a:pPr>
              <a:lnSpc>
                <a:spcPct val="107000"/>
              </a:lnSpc>
              <a:spcBef>
                <a:spcPts val="600"/>
              </a:spcBef>
              <a:spcAft>
                <a:spcPts val="600"/>
              </a:spcAft>
            </a:pPr>
            <a:r>
              <a:rPr lang="en-GB" sz="2200" b="1">
                <a:solidFill>
                  <a:srgbClr val="00592E"/>
                </a:solidFill>
                <a:latin typeface="Arial" panose="020B0604020202020204" pitchFamily="34" charset="0"/>
                <a:ea typeface="Calibri" panose="020F0502020204030204" pitchFamily="34" charset="0"/>
                <a:cs typeface="Times New Roman" panose="02020603050405020304" pitchFamily="18" charset="0"/>
              </a:rPr>
              <a:t>Trackball</a:t>
            </a:r>
            <a:r>
              <a:rPr lang="en-GB" sz="2200">
                <a:latin typeface="Arial" panose="020B0604020202020204" pitchFamily="34" charset="0"/>
                <a:ea typeface="Calibri" panose="020F0502020204030204" pitchFamily="34" charset="0"/>
                <a:cs typeface="Times New Roman" panose="02020603050405020304" pitchFamily="18" charset="0"/>
              </a:rPr>
              <a:t>,</a:t>
            </a:r>
            <a:r>
              <a:rPr lang="en-GB" sz="2200" b="1">
                <a:solidFill>
                  <a:srgbClr val="00592E"/>
                </a:solidFill>
                <a:latin typeface="Arial" panose="020B0604020202020204" pitchFamily="34" charset="0"/>
                <a:ea typeface="Calibri" panose="020F0502020204030204" pitchFamily="34" charset="0"/>
                <a:cs typeface="Times New Roman" panose="02020603050405020304" pitchFamily="18" charset="0"/>
              </a:rPr>
              <a:t> </a:t>
            </a:r>
            <a:r>
              <a:rPr lang="en-GB" sz="2200" b="1" err="1">
                <a:solidFill>
                  <a:srgbClr val="00592E"/>
                </a:solidFill>
                <a:latin typeface="Arial" panose="020B0604020202020204" pitchFamily="34" charset="0"/>
                <a:ea typeface="Calibri" panose="020F0502020204030204" pitchFamily="34" charset="0"/>
                <a:cs typeface="Times New Roman" panose="02020603050405020304" pitchFamily="18" charset="0"/>
              </a:rPr>
              <a:t>trackerball</a:t>
            </a:r>
            <a:r>
              <a:rPr lang="en-GB" sz="2200" b="1">
                <a:solidFill>
                  <a:srgbClr val="00592E"/>
                </a:solidFill>
                <a:latin typeface="Arial" panose="020B0604020202020204" pitchFamily="34" charset="0"/>
                <a:ea typeface="Calibri" panose="020F0502020204030204" pitchFamily="34" charset="0"/>
                <a:cs typeface="Times New Roman" panose="02020603050405020304" pitchFamily="18" charset="0"/>
              </a:rPr>
              <a:t> </a:t>
            </a:r>
            <a:r>
              <a:rPr lang="en-GB" sz="2200">
                <a:latin typeface="Arial" panose="020B0604020202020204" pitchFamily="34" charset="0"/>
                <a:ea typeface="Calibri" panose="020F0502020204030204" pitchFamily="34" charset="0"/>
                <a:cs typeface="Times New Roman" panose="02020603050405020304" pitchFamily="18" charset="0"/>
              </a:rPr>
              <a:t>or </a:t>
            </a:r>
            <a:r>
              <a:rPr lang="en-GB" sz="2200" b="1">
                <a:solidFill>
                  <a:srgbClr val="00592E"/>
                </a:solidFill>
                <a:latin typeface="Arial" panose="020B0604020202020204" pitchFamily="34" charset="0"/>
                <a:ea typeface="Calibri" panose="020F0502020204030204" pitchFamily="34" charset="0"/>
                <a:cs typeface="Times New Roman" panose="02020603050405020304" pitchFamily="18" charset="0"/>
              </a:rPr>
              <a:t>rollerball mice</a:t>
            </a:r>
            <a:r>
              <a:rPr lang="en-GB" sz="2200">
                <a:latin typeface="Arial" panose="020B0604020202020204" pitchFamily="34" charset="0"/>
                <a:ea typeface="Calibri" panose="020F0502020204030204" pitchFamily="34" charset="0"/>
                <a:cs typeface="Times New Roman" panose="02020603050405020304" pitchFamily="18" charset="0"/>
              </a:rPr>
              <a:t> remain stationary with the cursor controlled by rolling a ball with thumb, fingers or palm. This means there is little to no wrist movement. </a:t>
            </a:r>
            <a:endParaRPr lang="en-GB" sz="220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447143" y="4661601"/>
            <a:ext cx="4608286" cy="1903726"/>
          </a:xfrm>
          <a:prstGeom prst="rect">
            <a:avLst/>
          </a:prstGeom>
        </p:spPr>
        <p:txBody>
          <a:bodyPr wrap="square">
            <a:spAutoFit/>
          </a:bodyPr>
          <a:lstStyle/>
          <a:p>
            <a:pPr>
              <a:lnSpc>
                <a:spcPct val="107000"/>
              </a:lnSpc>
              <a:spcBef>
                <a:spcPts val="600"/>
              </a:spcBef>
              <a:spcAft>
                <a:spcPts val="600"/>
              </a:spcAft>
            </a:pPr>
            <a:r>
              <a:rPr lang="en-GB" sz="2200" b="1">
                <a:solidFill>
                  <a:srgbClr val="00592E"/>
                </a:solidFill>
                <a:latin typeface="Arial" panose="020B0604020202020204" pitchFamily="34" charset="0"/>
                <a:ea typeface="Calibri" panose="020F0502020204030204" pitchFamily="34" charset="0"/>
                <a:cs typeface="Times New Roman" panose="02020603050405020304" pitchFamily="18" charset="0"/>
              </a:rPr>
              <a:t>Larger trackball mice </a:t>
            </a:r>
            <a:r>
              <a:rPr lang="en-GB" sz="2200">
                <a:latin typeface="Arial" panose="020B0604020202020204" pitchFamily="34" charset="0"/>
                <a:ea typeface="Calibri" panose="020F0502020204030204" pitchFamily="34" charset="0"/>
                <a:cs typeface="Times New Roman" panose="02020603050405020304" pitchFamily="18" charset="0"/>
              </a:rPr>
              <a:t>are easy to use and may be particularly helpful. Can be strong and are often suitable for being operated by elbows or feet.</a:t>
            </a:r>
            <a:endParaRPr lang="en-GB" sz="220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EE1198C-5231-426B-A8A7-DEED778A8C06}"/>
              </a:ext>
            </a:extLst>
          </p:cNvPr>
          <p:cNvSpPr txBox="1"/>
          <p:nvPr/>
        </p:nvSpPr>
        <p:spPr>
          <a:xfrm>
            <a:off x="2897958" y="6542987"/>
            <a:ext cx="9381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accent5"/>
                </a:solidFill>
              </a:rPr>
              <a:t>https://abilitynet.org.uk/sites/abilitynet.org.uk/files/Keyboard%20and%20mouse%20alternatives%20and%20adaptations%20April%202019_0.pdf</a:t>
            </a:r>
          </a:p>
        </p:txBody>
      </p:sp>
    </p:spTree>
    <p:extLst>
      <p:ext uri="{BB962C8B-B14F-4D97-AF65-F5344CB8AC3E}">
        <p14:creationId xmlns:p14="http://schemas.microsoft.com/office/powerpoint/2010/main" val="1772939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2852"/>
            <a:ext cx="10515600" cy="994505"/>
          </a:xfrm>
        </p:spPr>
        <p:txBody>
          <a:bodyPr>
            <a:normAutofit/>
          </a:bodyPr>
          <a:lstStyle/>
          <a:p>
            <a:pPr marL="285750" indent="-285750">
              <a:lnSpc>
                <a:spcPct val="107000"/>
              </a:lnSpc>
              <a:spcAft>
                <a:spcPts val="800"/>
              </a:spcAft>
            </a:pPr>
            <a:r>
              <a:rPr lang="en-US" b="1">
                <a:solidFill>
                  <a:schemeClr val="accent5">
                    <a:lumMod val="75000"/>
                  </a:schemeClr>
                </a:solidFill>
                <a:latin typeface="Calibri"/>
                <a:ea typeface="Calibri" panose="020F0502020204030204" pitchFamily="34" charset="0"/>
                <a:cs typeface="Times New Roman"/>
              </a:rPr>
              <a:t>Ergonomic mouse/keyboard options £15-40</a:t>
            </a:r>
            <a:endParaRPr lang="en-GB" b="1">
              <a:solidFill>
                <a:schemeClr val="accent5">
                  <a:lumMod val="75000"/>
                </a:schemeClr>
              </a:solidFill>
              <a:latin typeface="Calibri"/>
              <a:ea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237945" y="5808905"/>
            <a:ext cx="5512280" cy="721057"/>
          </a:xfrm>
        </p:spPr>
        <p:txBody>
          <a:bodyPr vert="horz" lIns="91440" tIns="45720" rIns="91440" bIns="45720" rtlCol="0" anchor="t">
            <a:normAutofit/>
          </a:bodyPr>
          <a:lstStyle/>
          <a:p>
            <a:pPr marL="0" indent="0">
              <a:buNone/>
            </a:pPr>
            <a:r>
              <a:rPr lang="en-GB" sz="1800">
                <a:ea typeface="+mn-lt"/>
                <a:cs typeface="+mn-lt"/>
                <a:hlinkClick r:id="rId2"/>
              </a:rPr>
              <a:t>http://www.medialt.no/en-US/pc-users-with-parkinsons-disease--tips-for-appropriate-adaptations/593.aspx</a:t>
            </a:r>
            <a:endParaRPr lang="en-GB" sz="1800">
              <a:ea typeface="+mn-lt"/>
              <a:cs typeface="+mn-lt"/>
            </a:endParaRPr>
          </a:p>
        </p:txBody>
      </p:sp>
      <p:pic>
        <p:nvPicPr>
          <p:cNvPr id="4" name="Picture 3" descr="A close up of a sign&#10;&#10;Description generated with very high confidence">
            <a:extLst>
              <a:ext uri="{FF2B5EF4-FFF2-40B4-BE49-F238E27FC236}">
                <a16:creationId xmlns:a16="http://schemas.microsoft.com/office/drawing/2014/main" id="{94147B1F-D5F8-46D9-B8F0-950E47F00C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5" t="28527" r="7324" b="29066"/>
          <a:stretch/>
        </p:blipFill>
        <p:spPr>
          <a:xfrm>
            <a:off x="2575115" y="0"/>
            <a:ext cx="7358743" cy="1256571"/>
          </a:xfrm>
          <a:prstGeom prst="rect">
            <a:avLst/>
          </a:prstGeom>
        </p:spPr>
      </p:pic>
      <p:pic>
        <p:nvPicPr>
          <p:cNvPr id="5" name="Picture 4">
            <a:extLst>
              <a:ext uri="{FF2B5EF4-FFF2-40B4-BE49-F238E27FC236}">
                <a16:creationId xmlns:a16="http://schemas.microsoft.com/office/drawing/2014/main" id="{3C6AAFAA-1529-4D33-BC75-A393B669B751}"/>
              </a:ext>
            </a:extLst>
          </p:cNvPr>
          <p:cNvPicPr>
            <a:picLocks noChangeAspect="1"/>
          </p:cNvPicPr>
          <p:nvPr/>
        </p:nvPicPr>
        <p:blipFill rotWithShape="1">
          <a:blip r:embed="rId4"/>
          <a:srcRect l="2883" t="11072" r="58992" b="5595"/>
          <a:stretch/>
        </p:blipFill>
        <p:spPr>
          <a:xfrm>
            <a:off x="9933858" y="25472"/>
            <a:ext cx="2148268" cy="1320656"/>
          </a:xfrm>
          <a:prstGeom prst="rect">
            <a:avLst/>
          </a:prstGeom>
        </p:spPr>
      </p:pic>
      <p:sp>
        <p:nvSpPr>
          <p:cNvPr id="6" name="TextBox 5"/>
          <p:cNvSpPr txBox="1"/>
          <p:nvPr/>
        </p:nvSpPr>
        <p:spPr>
          <a:xfrm>
            <a:off x="758554"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pic>
        <p:nvPicPr>
          <p:cNvPr id="7" name="Picture 7" descr="A screenshot of a cell phone&#10;&#10;Description generated with very high confidence">
            <a:extLst>
              <a:ext uri="{FF2B5EF4-FFF2-40B4-BE49-F238E27FC236}">
                <a16:creationId xmlns:a16="http://schemas.microsoft.com/office/drawing/2014/main" id="{583CE396-DCBA-4D9A-AADB-86CDB2B95BF7}"/>
              </a:ext>
            </a:extLst>
          </p:cNvPr>
          <p:cNvPicPr>
            <a:picLocks noChangeAspect="1"/>
          </p:cNvPicPr>
          <p:nvPr/>
        </p:nvPicPr>
        <p:blipFill rotWithShape="1">
          <a:blip r:embed="rId5"/>
          <a:srcRect l="16245" t="38203" r="76048" b="38544"/>
          <a:stretch/>
        </p:blipFill>
        <p:spPr>
          <a:xfrm>
            <a:off x="158597" y="2023762"/>
            <a:ext cx="2836063" cy="2406142"/>
          </a:xfrm>
          <a:prstGeom prst="rect">
            <a:avLst/>
          </a:prstGeom>
        </p:spPr>
      </p:pic>
      <p:pic>
        <p:nvPicPr>
          <p:cNvPr id="9" name="Picture 9" descr="A close up of a mouse&#10;&#10;Description generated with high confidence">
            <a:extLst>
              <a:ext uri="{FF2B5EF4-FFF2-40B4-BE49-F238E27FC236}">
                <a16:creationId xmlns:a16="http://schemas.microsoft.com/office/drawing/2014/main" id="{DC544307-4D59-4F29-8F0B-D9E308095957}"/>
              </a:ext>
            </a:extLst>
          </p:cNvPr>
          <p:cNvPicPr>
            <a:picLocks noChangeAspect="1"/>
          </p:cNvPicPr>
          <p:nvPr/>
        </p:nvPicPr>
        <p:blipFill>
          <a:blip r:embed="rId6"/>
          <a:stretch>
            <a:fillRect/>
          </a:stretch>
        </p:blipFill>
        <p:spPr>
          <a:xfrm>
            <a:off x="3408871" y="1899247"/>
            <a:ext cx="2559888" cy="2556295"/>
          </a:xfrm>
          <a:prstGeom prst="rect">
            <a:avLst/>
          </a:prstGeom>
        </p:spPr>
      </p:pic>
      <p:sp>
        <p:nvSpPr>
          <p:cNvPr id="11" name="TextBox 10">
            <a:extLst>
              <a:ext uri="{FF2B5EF4-FFF2-40B4-BE49-F238E27FC236}">
                <a16:creationId xmlns:a16="http://schemas.microsoft.com/office/drawing/2014/main" id="{8AB6BFDF-F231-425A-9A9E-3595A9C7EE68}"/>
              </a:ext>
            </a:extLst>
          </p:cNvPr>
          <p:cNvSpPr txBox="1"/>
          <p:nvPr/>
        </p:nvSpPr>
        <p:spPr>
          <a:xfrm>
            <a:off x="497457" y="459859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Kensington Orbit Optical Trackball (for larger hands)</a:t>
            </a:r>
          </a:p>
        </p:txBody>
      </p:sp>
      <p:sp>
        <p:nvSpPr>
          <p:cNvPr id="12" name="TextBox 11">
            <a:extLst>
              <a:ext uri="{FF2B5EF4-FFF2-40B4-BE49-F238E27FC236}">
                <a16:creationId xmlns:a16="http://schemas.microsoft.com/office/drawing/2014/main" id="{75F82924-B522-49E6-9808-FFCEBBB4DCF2}"/>
              </a:ext>
            </a:extLst>
          </p:cNvPr>
          <p:cNvSpPr txBox="1"/>
          <p:nvPr/>
        </p:nvSpPr>
        <p:spPr>
          <a:xfrm>
            <a:off x="3534673" y="459500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Logitech Marble Mouse (seems to fit nicely those with smaller hands)</a:t>
            </a:r>
            <a:r>
              <a:rPr lang="en-US">
                <a:solidFill>
                  <a:srgbClr val="FF0000"/>
                </a:solidFill>
              </a:rPr>
              <a:t> </a:t>
            </a:r>
            <a:endParaRPr lang="en-US"/>
          </a:p>
        </p:txBody>
      </p:sp>
      <p:pic>
        <p:nvPicPr>
          <p:cNvPr id="13" name="Picture 13" descr="A black computer mouse and keyboard&#10;&#10;Description generated with very high confidence">
            <a:extLst>
              <a:ext uri="{FF2B5EF4-FFF2-40B4-BE49-F238E27FC236}">
                <a16:creationId xmlns:a16="http://schemas.microsoft.com/office/drawing/2014/main" id="{A8A42F5C-F6C2-48EB-A93A-4B82DAC6FA7E}"/>
              </a:ext>
            </a:extLst>
          </p:cNvPr>
          <p:cNvPicPr>
            <a:picLocks noChangeAspect="1"/>
          </p:cNvPicPr>
          <p:nvPr/>
        </p:nvPicPr>
        <p:blipFill>
          <a:blip r:embed="rId7"/>
          <a:stretch>
            <a:fillRect/>
          </a:stretch>
        </p:blipFill>
        <p:spPr>
          <a:xfrm>
            <a:off x="9184975" y="1999890"/>
            <a:ext cx="2743200" cy="2743200"/>
          </a:xfrm>
          <a:prstGeom prst="rect">
            <a:avLst/>
          </a:prstGeom>
        </p:spPr>
      </p:pic>
      <p:sp>
        <p:nvSpPr>
          <p:cNvPr id="15" name="TextBox 14">
            <a:extLst>
              <a:ext uri="{FF2B5EF4-FFF2-40B4-BE49-F238E27FC236}">
                <a16:creationId xmlns:a16="http://schemas.microsoft.com/office/drawing/2014/main" id="{C7843D19-263B-4337-A2C3-7EE21876A9B8}"/>
              </a:ext>
            </a:extLst>
          </p:cNvPr>
          <p:cNvSpPr txBox="1"/>
          <p:nvPr/>
        </p:nvSpPr>
        <p:spPr>
          <a:xfrm>
            <a:off x="9389853" y="461657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11111"/>
                </a:solidFill>
                <a:latin typeface="Calibri"/>
                <a:cs typeface="Calibri"/>
              </a:rPr>
              <a:t>Microsoft Natural Ergonomic Keyboard 4000 (UK Layout)</a:t>
            </a:r>
          </a:p>
        </p:txBody>
      </p:sp>
      <p:pic>
        <p:nvPicPr>
          <p:cNvPr id="16" name="Picture 16" descr="A close up of a mouse&#10;&#10;Description generated with high confidence">
            <a:extLst>
              <a:ext uri="{FF2B5EF4-FFF2-40B4-BE49-F238E27FC236}">
                <a16:creationId xmlns:a16="http://schemas.microsoft.com/office/drawing/2014/main" id="{FBD72EB1-74F6-4174-86A1-362F96ED9A7C}"/>
              </a:ext>
            </a:extLst>
          </p:cNvPr>
          <p:cNvPicPr>
            <a:picLocks noChangeAspect="1"/>
          </p:cNvPicPr>
          <p:nvPr/>
        </p:nvPicPr>
        <p:blipFill>
          <a:blip r:embed="rId8"/>
          <a:stretch>
            <a:fillRect/>
          </a:stretch>
        </p:blipFill>
        <p:spPr>
          <a:xfrm>
            <a:off x="6190891" y="2025051"/>
            <a:ext cx="2743200" cy="2743200"/>
          </a:xfrm>
          <a:prstGeom prst="rect">
            <a:avLst/>
          </a:prstGeom>
        </p:spPr>
      </p:pic>
      <p:sp>
        <p:nvSpPr>
          <p:cNvPr id="18" name="TextBox 17">
            <a:extLst>
              <a:ext uri="{FF2B5EF4-FFF2-40B4-BE49-F238E27FC236}">
                <a16:creationId xmlns:a16="http://schemas.microsoft.com/office/drawing/2014/main" id="{B1C6FA6D-AEDE-4B06-BC1F-05CC120C1F4C}"/>
              </a:ext>
            </a:extLst>
          </p:cNvPr>
          <p:cNvSpPr txBox="1"/>
          <p:nvPr/>
        </p:nvSpPr>
        <p:spPr>
          <a:xfrm>
            <a:off x="6331070" y="459500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11111"/>
                </a:solidFill>
                <a:latin typeface="Calibri"/>
                <a:ea typeface="verdana"/>
                <a:cs typeface="Calibri"/>
              </a:rPr>
              <a:t>Anker AK-UBA 2.4G Wireless Vertical Ergonomic Optical Mouse</a:t>
            </a:r>
            <a:endParaRPr lang="en-US">
              <a:latin typeface="Calibri"/>
              <a:cs typeface="Calibri"/>
            </a:endParaRPr>
          </a:p>
        </p:txBody>
      </p:sp>
      <p:sp>
        <p:nvSpPr>
          <p:cNvPr id="8" name="TextBox 7">
            <a:extLst>
              <a:ext uri="{FF2B5EF4-FFF2-40B4-BE49-F238E27FC236}">
                <a16:creationId xmlns:a16="http://schemas.microsoft.com/office/drawing/2014/main" id="{725E7F15-9009-4AE6-814D-8A6CCE28A0B7}"/>
              </a:ext>
            </a:extLst>
          </p:cNvPr>
          <p:cNvSpPr txBox="1"/>
          <p:nvPr/>
        </p:nvSpPr>
        <p:spPr>
          <a:xfrm>
            <a:off x="8389070" y="6256255"/>
            <a:ext cx="3579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Images sourced from </a:t>
            </a:r>
            <a:r>
              <a:rPr lang="en-US">
                <a:solidFill>
                  <a:schemeClr val="accent5"/>
                </a:solidFill>
              </a:rPr>
              <a:t>Amazon.co.uk </a:t>
            </a:r>
            <a:endParaRPr lang="en-US">
              <a:solidFill>
                <a:schemeClr val="accent5"/>
              </a:solidFill>
              <a:cs typeface="Calibri"/>
            </a:endParaRPr>
          </a:p>
        </p:txBody>
      </p:sp>
    </p:spTree>
    <p:extLst>
      <p:ext uri="{BB962C8B-B14F-4D97-AF65-F5344CB8AC3E}">
        <p14:creationId xmlns:p14="http://schemas.microsoft.com/office/powerpoint/2010/main" val="901059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41" y="1149917"/>
            <a:ext cx="10515600" cy="812041"/>
          </a:xfrm>
        </p:spPr>
        <p:txBody>
          <a:bodyPr/>
          <a:lstStyle/>
          <a:p>
            <a:r>
              <a:rPr lang="en-US" b="1">
                <a:solidFill>
                  <a:schemeClr val="accent5">
                    <a:lumMod val="75000"/>
                  </a:schemeClr>
                </a:solidFill>
              </a:rPr>
              <a:t>Ergonomic keyboard- Keyguard</a:t>
            </a:r>
            <a:endParaRPr lang="en-GB" b="1">
              <a:solidFill>
                <a:schemeClr val="accent5">
                  <a:lumMod val="75000"/>
                </a:schemeClr>
              </a:solidFill>
            </a:endParaRPr>
          </a:p>
        </p:txBody>
      </p:sp>
      <p:sp>
        <p:nvSpPr>
          <p:cNvPr id="6" name="Rectangle 8"/>
          <p:cNvSpPr>
            <a:spLocks noChangeArrowheads="1"/>
          </p:cNvSpPr>
          <p:nvPr/>
        </p:nvSpPr>
        <p:spPr bwMode="auto">
          <a:xfrm>
            <a:off x="5743397" y="3440965"/>
            <a:ext cx="5653472" cy="58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76176" numCol="1" anchor="ctr" anchorCtr="0" compatLnSpc="1">
            <a:prstTxWarp prst="textNoShape">
              <a:avLst/>
            </a:prstTxWarp>
            <a:spAutoFit/>
          </a:bodyPr>
          <a:lstStyle/>
          <a:p>
            <a:pPr marL="457200" indent="-457200">
              <a:spcBef>
                <a:spcPct val="0"/>
              </a:spcBef>
              <a:spcAft>
                <a:spcPct val="0"/>
              </a:spcAft>
              <a:buFont typeface="Arial" panose="020B0604020202020204" pitchFamily="34" charset="0"/>
              <a:buChar char="•"/>
            </a:pPr>
            <a:endParaRPr lang="en-GB" altLang="en-US" sz="2800" b="0" i="0" u="none" strike="noStrike" cap="none" normalizeH="0" baseline="0">
              <a:ln>
                <a:noFill/>
              </a:ln>
              <a:effectLst/>
              <a:latin typeface="Arial"/>
              <a:cs typeface="Arial"/>
            </a:endParaRPr>
          </a:p>
        </p:txBody>
      </p:sp>
      <p:pic>
        <p:nvPicPr>
          <p:cNvPr id="3" name="Picture 2" descr="A close up of a sign&#10;&#10;Description generated with very high confidence">
            <a:extLst>
              <a:ext uri="{FF2B5EF4-FFF2-40B4-BE49-F238E27FC236}">
                <a16:creationId xmlns:a16="http://schemas.microsoft.com/office/drawing/2014/main" id="{1410DE4E-7D2E-4F02-89E9-D4BF3B0422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5" t="28527" r="7324" b="29066"/>
          <a:stretch/>
        </p:blipFill>
        <p:spPr>
          <a:xfrm>
            <a:off x="2575115" y="0"/>
            <a:ext cx="7358743" cy="1256571"/>
          </a:xfrm>
          <a:prstGeom prst="rect">
            <a:avLst/>
          </a:prstGeom>
        </p:spPr>
      </p:pic>
      <p:pic>
        <p:nvPicPr>
          <p:cNvPr id="4" name="Picture 3">
            <a:extLst>
              <a:ext uri="{FF2B5EF4-FFF2-40B4-BE49-F238E27FC236}">
                <a16:creationId xmlns:a16="http://schemas.microsoft.com/office/drawing/2014/main" id="{8A3FF96A-B0E5-4344-A442-44E8E8C0E32A}"/>
              </a:ext>
            </a:extLst>
          </p:cNvPr>
          <p:cNvPicPr>
            <a:picLocks noChangeAspect="1"/>
          </p:cNvPicPr>
          <p:nvPr/>
        </p:nvPicPr>
        <p:blipFill rotWithShape="1">
          <a:blip r:embed="rId4"/>
          <a:srcRect l="2883" t="11072" r="58992" b="5595"/>
          <a:stretch/>
        </p:blipFill>
        <p:spPr>
          <a:xfrm>
            <a:off x="9933858" y="25472"/>
            <a:ext cx="2148268" cy="1320656"/>
          </a:xfrm>
          <a:prstGeom prst="rect">
            <a:avLst/>
          </a:prstGeom>
        </p:spPr>
      </p:pic>
      <p:sp>
        <p:nvSpPr>
          <p:cNvPr id="8" name="TextBox 7">
            <a:extLst>
              <a:ext uri="{FF2B5EF4-FFF2-40B4-BE49-F238E27FC236}">
                <a16:creationId xmlns:a16="http://schemas.microsoft.com/office/drawing/2014/main" id="{A0CF5991-6B31-4C20-99D0-4708098795BD}"/>
              </a:ext>
            </a:extLst>
          </p:cNvPr>
          <p:cNvSpPr txBox="1"/>
          <p:nvPr/>
        </p:nvSpPr>
        <p:spPr>
          <a:xfrm>
            <a:off x="758554"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pic>
        <p:nvPicPr>
          <p:cNvPr id="12" name="Picture 12" descr="A close up of electronics&#10;&#10;Description generated with very high confidence">
            <a:extLst>
              <a:ext uri="{FF2B5EF4-FFF2-40B4-BE49-F238E27FC236}">
                <a16:creationId xmlns:a16="http://schemas.microsoft.com/office/drawing/2014/main" id="{D39F3546-D4A9-4B88-B5BC-DB4FE17C69FE}"/>
              </a:ext>
            </a:extLst>
          </p:cNvPr>
          <p:cNvPicPr>
            <a:picLocks noChangeAspect="1"/>
          </p:cNvPicPr>
          <p:nvPr/>
        </p:nvPicPr>
        <p:blipFill rotWithShape="1">
          <a:blip r:embed="rId5"/>
          <a:srcRect l="1105" t="12397" r="-967" b="15427"/>
          <a:stretch/>
        </p:blipFill>
        <p:spPr>
          <a:xfrm rot="1200000">
            <a:off x="655730" y="3742563"/>
            <a:ext cx="4209058" cy="3050230"/>
          </a:xfrm>
          <a:prstGeom prst="rect">
            <a:avLst/>
          </a:prstGeom>
        </p:spPr>
      </p:pic>
      <p:pic>
        <p:nvPicPr>
          <p:cNvPr id="14" name="Picture 14" descr="A screenshot of a computer&#10;&#10;Description generated with very high confidence">
            <a:extLst>
              <a:ext uri="{FF2B5EF4-FFF2-40B4-BE49-F238E27FC236}">
                <a16:creationId xmlns:a16="http://schemas.microsoft.com/office/drawing/2014/main" id="{A4146CCA-D541-4BBF-BFE6-1DEB21C89C16}"/>
              </a:ext>
            </a:extLst>
          </p:cNvPr>
          <p:cNvPicPr>
            <a:picLocks noChangeAspect="1"/>
          </p:cNvPicPr>
          <p:nvPr/>
        </p:nvPicPr>
        <p:blipFill rotWithShape="1">
          <a:blip r:embed="rId6"/>
          <a:srcRect l="11481" t="31615" r="54765" b="22524"/>
          <a:stretch/>
        </p:blipFill>
        <p:spPr>
          <a:xfrm>
            <a:off x="5627930" y="2146901"/>
            <a:ext cx="6091375" cy="2334240"/>
          </a:xfrm>
          <a:prstGeom prst="rect">
            <a:avLst/>
          </a:prstGeom>
        </p:spPr>
      </p:pic>
      <p:pic>
        <p:nvPicPr>
          <p:cNvPr id="10" name="Picture 9"/>
          <p:cNvPicPr>
            <a:picLocks noChangeAspect="1"/>
          </p:cNvPicPr>
          <p:nvPr/>
        </p:nvPicPr>
        <p:blipFill rotWithShape="1">
          <a:blip r:embed="rId7"/>
          <a:srcRect l="52573" t="40125" r="20632" b="6861"/>
          <a:stretch/>
        </p:blipFill>
        <p:spPr>
          <a:xfrm>
            <a:off x="492491" y="1851204"/>
            <a:ext cx="4829346" cy="2624648"/>
          </a:xfrm>
          <a:prstGeom prst="rect">
            <a:avLst/>
          </a:prstGeom>
        </p:spPr>
      </p:pic>
      <p:sp>
        <p:nvSpPr>
          <p:cNvPr id="11" name="TextBox 10">
            <a:extLst>
              <a:ext uri="{FF2B5EF4-FFF2-40B4-BE49-F238E27FC236}">
                <a16:creationId xmlns:a16="http://schemas.microsoft.com/office/drawing/2014/main" id="{F38EC202-9041-4512-BFBA-5BD10559FA52}"/>
              </a:ext>
            </a:extLst>
          </p:cNvPr>
          <p:cNvSpPr txBox="1"/>
          <p:nvPr/>
        </p:nvSpPr>
        <p:spPr>
          <a:xfrm>
            <a:off x="457774" y="6055547"/>
            <a:ext cx="432750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Commercially available ~£70-200</a:t>
            </a:r>
          </a:p>
        </p:txBody>
      </p:sp>
      <p:sp>
        <p:nvSpPr>
          <p:cNvPr id="16" name="TextBox 15">
            <a:extLst>
              <a:ext uri="{FF2B5EF4-FFF2-40B4-BE49-F238E27FC236}">
                <a16:creationId xmlns:a16="http://schemas.microsoft.com/office/drawing/2014/main" id="{0FCAD343-037B-4D23-9169-28F08BC88BBD}"/>
              </a:ext>
            </a:extLst>
          </p:cNvPr>
          <p:cNvSpPr txBox="1"/>
          <p:nvPr/>
        </p:nvSpPr>
        <p:spPr>
          <a:xfrm>
            <a:off x="5454068" y="4669503"/>
            <a:ext cx="663002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Bespoke keyboard guard for Apple </a:t>
            </a:r>
            <a:r>
              <a:rPr lang="en-US" sz="2000" err="1"/>
              <a:t>Macbook</a:t>
            </a:r>
            <a:r>
              <a:rPr lang="en-US" sz="2000"/>
              <a:t> Pro 15"</a:t>
            </a:r>
          </a:p>
          <a:p>
            <a:r>
              <a:rPr lang="en-US" sz="2000">
                <a:cs typeface="Calibri"/>
              </a:rPr>
              <a:t>Initial designing/</a:t>
            </a:r>
            <a:r>
              <a:rPr lang="en-US" sz="2000" err="1">
                <a:cs typeface="Calibri"/>
              </a:rPr>
              <a:t>labour</a:t>
            </a:r>
            <a:r>
              <a:rPr lang="en-US" sz="2000">
                <a:cs typeface="Calibri"/>
              </a:rPr>
              <a:t> cost, then we could share designs openly </a:t>
            </a:r>
          </a:p>
          <a:p>
            <a:r>
              <a:rPr lang="en-US" sz="2000">
                <a:cs typeface="Calibri"/>
              </a:rPr>
              <a:t>Bonus: not having to purchase a new keyboard, good for laptops.</a:t>
            </a:r>
            <a:endParaRPr lang="en-US"/>
          </a:p>
        </p:txBody>
      </p:sp>
      <p:sp>
        <p:nvSpPr>
          <p:cNvPr id="5" name="TextBox 4">
            <a:extLst>
              <a:ext uri="{FF2B5EF4-FFF2-40B4-BE49-F238E27FC236}">
                <a16:creationId xmlns:a16="http://schemas.microsoft.com/office/drawing/2014/main" id="{5615A370-C93D-46C5-994F-641E27B87479}"/>
              </a:ext>
            </a:extLst>
          </p:cNvPr>
          <p:cNvSpPr txBox="1"/>
          <p:nvPr/>
        </p:nvSpPr>
        <p:spPr>
          <a:xfrm>
            <a:off x="262569" y="6390702"/>
            <a:ext cx="44186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8"/>
              </a:rPr>
              <a:t>http://www.inclusive.co.uk/big-keys-lx-p1997</a:t>
            </a:r>
            <a:endParaRPr lang="en-US" sz="1600"/>
          </a:p>
        </p:txBody>
      </p:sp>
      <p:sp>
        <p:nvSpPr>
          <p:cNvPr id="7" name="TextBox 6">
            <a:extLst>
              <a:ext uri="{FF2B5EF4-FFF2-40B4-BE49-F238E27FC236}">
                <a16:creationId xmlns:a16="http://schemas.microsoft.com/office/drawing/2014/main" id="{597CD3C6-EC68-4BF5-870A-B8D537C42151}"/>
              </a:ext>
            </a:extLst>
          </p:cNvPr>
          <p:cNvSpPr txBox="1"/>
          <p:nvPr/>
        </p:nvSpPr>
        <p:spPr>
          <a:xfrm>
            <a:off x="414050" y="4178147"/>
            <a:ext cx="516231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hlinkClick r:id="rId9"/>
              </a:rPr>
              <a:t>http://www.inclusive.co.uk/standard-keyboard-and-keyguard</a:t>
            </a:r>
            <a:endParaRPr lang="en-US" sz="1500"/>
          </a:p>
        </p:txBody>
      </p:sp>
    </p:spTree>
    <p:extLst>
      <p:ext uri="{BB962C8B-B14F-4D97-AF65-F5344CB8AC3E}">
        <p14:creationId xmlns:p14="http://schemas.microsoft.com/office/powerpoint/2010/main" val="3619113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41E43170-CDF2-497D-A74F-BF2691124081}"/>
              </a:ext>
            </a:extLst>
          </p:cNvPr>
          <p:cNvPicPr>
            <a:picLocks noChangeAspect="1"/>
          </p:cNvPicPr>
          <p:nvPr/>
        </p:nvPicPr>
        <p:blipFill>
          <a:blip r:embed="rId2"/>
          <a:stretch>
            <a:fillRect/>
          </a:stretch>
        </p:blipFill>
        <p:spPr>
          <a:xfrm>
            <a:off x="5809060" y="1839567"/>
            <a:ext cx="2313418"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A screenshot of a cell phone&#10;&#10;Description generated with very high confidence">
            <a:extLst>
              <a:ext uri="{FF2B5EF4-FFF2-40B4-BE49-F238E27FC236}">
                <a16:creationId xmlns:a16="http://schemas.microsoft.com/office/drawing/2014/main" id="{B9F88B5E-B123-4E64-BDD7-4BBC57BBFEC8}"/>
              </a:ext>
            </a:extLst>
          </p:cNvPr>
          <p:cNvPicPr>
            <a:picLocks noChangeAspect="1"/>
          </p:cNvPicPr>
          <p:nvPr/>
        </p:nvPicPr>
        <p:blipFill>
          <a:blip r:embed="rId3"/>
          <a:stretch>
            <a:fillRect/>
          </a:stretch>
        </p:blipFill>
        <p:spPr>
          <a:xfrm>
            <a:off x="8683125" y="1818860"/>
            <a:ext cx="2313418"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B099A84-390E-43B8-9FF5-9C5EBF2A8133}"/>
              </a:ext>
            </a:extLst>
          </p:cNvPr>
          <p:cNvSpPr txBox="1"/>
          <p:nvPr/>
        </p:nvSpPr>
        <p:spPr>
          <a:xfrm>
            <a:off x="839857" y="2058950"/>
            <a:ext cx="42497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iPhone 7 example of text dictation during messaging.</a:t>
            </a:r>
          </a:p>
        </p:txBody>
      </p:sp>
      <p:sp>
        <p:nvSpPr>
          <p:cNvPr id="9" name="Arrow: Right 8">
            <a:extLst>
              <a:ext uri="{FF2B5EF4-FFF2-40B4-BE49-F238E27FC236}">
                <a16:creationId xmlns:a16="http://schemas.microsoft.com/office/drawing/2014/main" id="{D1357F6A-D44F-492E-A67C-E0588A3791A1}"/>
              </a:ext>
            </a:extLst>
          </p:cNvPr>
          <p:cNvSpPr/>
          <p:nvPr/>
        </p:nvSpPr>
        <p:spPr>
          <a:xfrm rot="-2760000">
            <a:off x="5629668" y="60089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generated with very high confidence">
            <a:extLst>
              <a:ext uri="{FF2B5EF4-FFF2-40B4-BE49-F238E27FC236}">
                <a16:creationId xmlns:a16="http://schemas.microsoft.com/office/drawing/2014/main" id="{AE23E833-E7C9-4341-B5FB-A401BCF1D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 t="28527" r="7324" b="29066"/>
          <a:stretch/>
        </p:blipFill>
        <p:spPr>
          <a:xfrm>
            <a:off x="2575115" y="0"/>
            <a:ext cx="7358743" cy="1256571"/>
          </a:xfrm>
          <a:prstGeom prst="rect">
            <a:avLst/>
          </a:prstGeom>
        </p:spPr>
      </p:pic>
      <p:pic>
        <p:nvPicPr>
          <p:cNvPr id="13" name="Picture 12">
            <a:extLst>
              <a:ext uri="{FF2B5EF4-FFF2-40B4-BE49-F238E27FC236}">
                <a16:creationId xmlns:a16="http://schemas.microsoft.com/office/drawing/2014/main" id="{AB65EDC5-1CD4-4572-B9F0-2B056C0B0028}"/>
              </a:ext>
            </a:extLst>
          </p:cNvPr>
          <p:cNvPicPr>
            <a:picLocks noChangeAspect="1"/>
          </p:cNvPicPr>
          <p:nvPr/>
        </p:nvPicPr>
        <p:blipFill rotWithShape="1">
          <a:blip r:embed="rId5"/>
          <a:srcRect l="2883" t="11072" r="58992" b="5595"/>
          <a:stretch/>
        </p:blipFill>
        <p:spPr>
          <a:xfrm>
            <a:off x="9933858" y="25471"/>
            <a:ext cx="2148268" cy="1320656"/>
          </a:xfrm>
          <a:prstGeom prst="rect">
            <a:avLst/>
          </a:prstGeom>
        </p:spPr>
      </p:pic>
      <p:sp>
        <p:nvSpPr>
          <p:cNvPr id="15" name="TextBox 14">
            <a:extLst>
              <a:ext uri="{FF2B5EF4-FFF2-40B4-BE49-F238E27FC236}">
                <a16:creationId xmlns:a16="http://schemas.microsoft.com/office/drawing/2014/main" id="{9290BCFA-DFA7-4639-B73A-A113CEA97051}"/>
              </a:ext>
            </a:extLst>
          </p:cNvPr>
          <p:cNvSpPr txBox="1"/>
          <p:nvPr/>
        </p:nvSpPr>
        <p:spPr>
          <a:xfrm>
            <a:off x="758554"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
        <p:nvSpPr>
          <p:cNvPr id="17" name="Title 1">
            <a:extLst>
              <a:ext uri="{FF2B5EF4-FFF2-40B4-BE49-F238E27FC236}">
                <a16:creationId xmlns:a16="http://schemas.microsoft.com/office/drawing/2014/main" id="{625C522B-9905-421A-B11F-387341A7DB31}"/>
              </a:ext>
            </a:extLst>
          </p:cNvPr>
          <p:cNvSpPr txBox="1">
            <a:spLocks/>
          </p:cNvSpPr>
          <p:nvPr/>
        </p:nvSpPr>
        <p:spPr>
          <a:xfrm>
            <a:off x="760905" y="1254621"/>
            <a:ext cx="10538867" cy="992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5">
                    <a:lumMod val="75000"/>
                  </a:schemeClr>
                </a:solidFill>
              </a:rPr>
              <a:t>Dictation software</a:t>
            </a:r>
            <a:endParaRPr lang="en-US" b="1">
              <a:solidFill>
                <a:schemeClr val="accent5">
                  <a:lumMod val="75000"/>
                </a:schemeClr>
              </a:solidFill>
              <a:cs typeface="Calibri Light"/>
            </a:endParaRPr>
          </a:p>
        </p:txBody>
      </p:sp>
      <p:sp>
        <p:nvSpPr>
          <p:cNvPr id="18" name="TextBox 17">
            <a:extLst>
              <a:ext uri="{FF2B5EF4-FFF2-40B4-BE49-F238E27FC236}">
                <a16:creationId xmlns:a16="http://schemas.microsoft.com/office/drawing/2014/main" id="{5E9644FE-C224-4271-9078-546F3BA7AC05}"/>
              </a:ext>
            </a:extLst>
          </p:cNvPr>
          <p:cNvSpPr txBox="1"/>
          <p:nvPr/>
        </p:nvSpPr>
        <p:spPr>
          <a:xfrm>
            <a:off x="355989" y="3363270"/>
            <a:ext cx="51339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Accuracy gets better with time</a:t>
            </a:r>
          </a:p>
          <a:p>
            <a:pPr marL="285750" indent="-285750">
              <a:buFont typeface="Arial"/>
              <a:buChar char="•"/>
            </a:pPr>
            <a:r>
              <a:rPr lang="en-US" sz="2400">
                <a:cs typeface="Calibri"/>
              </a:rPr>
              <a:t>Frees up hands</a:t>
            </a:r>
          </a:p>
          <a:p>
            <a:pPr marL="285750" indent="-285750">
              <a:buFont typeface="Arial"/>
              <a:buChar char="•"/>
            </a:pPr>
            <a:r>
              <a:rPr lang="en-US" sz="2400">
                <a:cs typeface="Calibri"/>
              </a:rPr>
              <a:t>Can get point across relatively easily</a:t>
            </a:r>
          </a:p>
        </p:txBody>
      </p:sp>
      <p:pic>
        <p:nvPicPr>
          <p:cNvPr id="2" name="Picture 2" descr="Une image contenant capture d’écran&#10;&#10;Description générée avec un niveau de confiance très élevé">
            <a:extLst>
              <a:ext uri="{FF2B5EF4-FFF2-40B4-BE49-F238E27FC236}">
                <a16:creationId xmlns:a16="http://schemas.microsoft.com/office/drawing/2014/main" id="{BAD1907C-DB06-454C-930C-E565FACAD65D}"/>
              </a:ext>
            </a:extLst>
          </p:cNvPr>
          <p:cNvPicPr>
            <a:picLocks noChangeAspect="1"/>
          </p:cNvPicPr>
          <p:nvPr/>
        </p:nvPicPr>
        <p:blipFill rotWithShape="1">
          <a:blip r:embed="rId6"/>
          <a:srcRect l="-316" t="3509" r="30468" b="54264"/>
          <a:stretch/>
        </p:blipFill>
        <p:spPr>
          <a:xfrm>
            <a:off x="-46759" y="5136573"/>
            <a:ext cx="4799539" cy="1579963"/>
          </a:xfrm>
          <a:prstGeom prst="rect">
            <a:avLst/>
          </a:prstGeom>
        </p:spPr>
      </p:pic>
    </p:spTree>
    <p:extLst>
      <p:ext uri="{BB962C8B-B14F-4D97-AF65-F5344CB8AC3E}">
        <p14:creationId xmlns:p14="http://schemas.microsoft.com/office/powerpoint/2010/main" val="3749537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CC7F75-ADD7-4E02-8E59-059358C3DCA8}"/>
              </a:ext>
            </a:extLst>
          </p:cNvPr>
          <p:cNvSpPr/>
          <p:nvPr/>
        </p:nvSpPr>
        <p:spPr>
          <a:xfrm>
            <a:off x="579458" y="1730225"/>
            <a:ext cx="6019789" cy="769441"/>
          </a:xfrm>
          <a:prstGeom prst="rect">
            <a:avLst/>
          </a:prstGeom>
        </p:spPr>
        <p:txBody>
          <a:bodyPr wrap="none" anchor="t">
            <a:spAutoFit/>
          </a:bodyPr>
          <a:lstStyle/>
          <a:p>
            <a:r>
              <a:rPr lang="en-US" sz="4400" b="1">
                <a:solidFill>
                  <a:schemeClr val="accent1">
                    <a:lumMod val="50000"/>
                  </a:schemeClr>
                </a:solidFill>
                <a:latin typeface="Calibri"/>
                <a:cs typeface="Calibri"/>
              </a:rPr>
              <a:t>Mobility</a:t>
            </a:r>
            <a:r>
              <a:rPr lang="en-US" sz="4400" b="1">
                <a:solidFill>
                  <a:schemeClr val="accent1">
                    <a:lumMod val="50000"/>
                  </a:schemeClr>
                </a:solidFill>
                <a:ea typeface="+mn-lt"/>
                <a:cs typeface="+mn-lt"/>
              </a:rPr>
              <a:t> /Fall </a:t>
            </a:r>
            <a:r>
              <a:rPr lang="en-US" sz="4400" b="1">
                <a:solidFill>
                  <a:schemeClr val="accent1">
                    <a:lumMod val="50000"/>
                  </a:schemeClr>
                </a:solidFill>
                <a:latin typeface="Calibri"/>
                <a:cs typeface="Calibri"/>
              </a:rPr>
              <a:t>prevention</a:t>
            </a:r>
          </a:p>
        </p:txBody>
      </p:sp>
      <p:pic>
        <p:nvPicPr>
          <p:cNvPr id="7" name="Picture 6" descr="A close up of a sign&#10;&#10;Description generated with very high confidence">
            <a:extLst>
              <a:ext uri="{FF2B5EF4-FFF2-40B4-BE49-F238E27FC236}">
                <a16:creationId xmlns:a16="http://schemas.microsoft.com/office/drawing/2014/main" id="{7DAF3020-8E55-40AE-AAAE-AFEC18C88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45" t="28527" r="7324" b="29066"/>
          <a:stretch/>
        </p:blipFill>
        <p:spPr>
          <a:xfrm>
            <a:off x="2575115" y="0"/>
            <a:ext cx="7358743" cy="1256571"/>
          </a:xfrm>
          <a:prstGeom prst="rect">
            <a:avLst/>
          </a:prstGeom>
        </p:spPr>
      </p:pic>
      <p:pic>
        <p:nvPicPr>
          <p:cNvPr id="9" name="Picture 8">
            <a:extLst>
              <a:ext uri="{FF2B5EF4-FFF2-40B4-BE49-F238E27FC236}">
                <a16:creationId xmlns:a16="http://schemas.microsoft.com/office/drawing/2014/main" id="{D5BB3706-79CC-4C9A-8869-F747797854B4}"/>
              </a:ext>
            </a:extLst>
          </p:cNvPr>
          <p:cNvPicPr>
            <a:picLocks noChangeAspect="1"/>
          </p:cNvPicPr>
          <p:nvPr/>
        </p:nvPicPr>
        <p:blipFill rotWithShape="1">
          <a:blip r:embed="rId3"/>
          <a:srcRect l="2883" t="11072" r="58992" b="5595"/>
          <a:stretch/>
        </p:blipFill>
        <p:spPr>
          <a:xfrm>
            <a:off x="9933857" y="25470"/>
            <a:ext cx="2148268" cy="1320656"/>
          </a:xfrm>
          <a:prstGeom prst="rect">
            <a:avLst/>
          </a:prstGeom>
        </p:spPr>
      </p:pic>
      <p:sp>
        <p:nvSpPr>
          <p:cNvPr id="11" name="TextBox 10">
            <a:extLst>
              <a:ext uri="{FF2B5EF4-FFF2-40B4-BE49-F238E27FC236}">
                <a16:creationId xmlns:a16="http://schemas.microsoft.com/office/drawing/2014/main" id="{2AD267D0-60C8-44C0-AA25-FBCC373FD427}"/>
              </a:ext>
            </a:extLst>
          </p:cNvPr>
          <p:cNvSpPr txBox="1"/>
          <p:nvPr/>
        </p:nvSpPr>
        <p:spPr>
          <a:xfrm>
            <a:off x="758554"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
        <p:nvSpPr>
          <p:cNvPr id="12" name="TextBox 11">
            <a:extLst>
              <a:ext uri="{FF2B5EF4-FFF2-40B4-BE49-F238E27FC236}">
                <a16:creationId xmlns:a16="http://schemas.microsoft.com/office/drawing/2014/main" id="{51B7CF92-8F1B-4AFA-B53F-D7C31566B897}"/>
              </a:ext>
            </a:extLst>
          </p:cNvPr>
          <p:cNvSpPr txBox="1"/>
          <p:nvPr/>
        </p:nvSpPr>
        <p:spPr>
          <a:xfrm>
            <a:off x="831773" y="3035147"/>
            <a:ext cx="11088476" cy="2251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400">
                <a:cs typeface="Segoe UI"/>
              </a:rPr>
              <a:t>Falls and gait problems: help with timing/cueing/posture/Risk of Falling detection​</a:t>
            </a:r>
            <a:endParaRPr lang="en-US" sz="2400">
              <a:cs typeface="Calibri"/>
            </a:endParaRPr>
          </a:p>
          <a:p>
            <a:pPr marL="285750" indent="-285750">
              <a:lnSpc>
                <a:spcPct val="150000"/>
              </a:lnSpc>
              <a:buFont typeface="Arial"/>
              <a:buChar char="•"/>
            </a:pPr>
            <a:r>
              <a:rPr lang="en-US" sz="2400">
                <a:cs typeface="Segoe UI"/>
              </a:rPr>
              <a:t>Protective devices to protect against falls ​</a:t>
            </a:r>
          </a:p>
          <a:p>
            <a:pPr marL="285750" indent="-285750">
              <a:lnSpc>
                <a:spcPct val="150000"/>
              </a:lnSpc>
              <a:buFont typeface="Arial"/>
              <a:buChar char="•"/>
            </a:pPr>
            <a:r>
              <a:rPr lang="en-US" sz="2400">
                <a:cs typeface="Segoe UI"/>
              </a:rPr>
              <a:t>Improved walker ​</a:t>
            </a:r>
          </a:p>
          <a:p>
            <a:pPr marL="285750" indent="-285750">
              <a:lnSpc>
                <a:spcPct val="150000"/>
              </a:lnSpc>
              <a:buFont typeface="Arial"/>
              <a:buChar char="•"/>
            </a:pPr>
            <a:r>
              <a:rPr lang="en-US" sz="2400" err="1">
                <a:cs typeface="Segoe UI"/>
              </a:rPr>
              <a:t>Neutralising</a:t>
            </a:r>
            <a:r>
              <a:rPr lang="en-US" sz="2400">
                <a:cs typeface="Segoe UI"/>
              </a:rPr>
              <a:t> tremor with a device (peripheral nerve stimulation, e.g. Emma’s Watch) ​</a:t>
            </a:r>
          </a:p>
        </p:txBody>
      </p:sp>
    </p:spTree>
    <p:extLst>
      <p:ext uri="{BB962C8B-B14F-4D97-AF65-F5344CB8AC3E}">
        <p14:creationId xmlns:p14="http://schemas.microsoft.com/office/powerpoint/2010/main" val="2235084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n object&#10;&#10;Description generated with high confidence">
            <a:extLst>
              <a:ext uri="{FF2B5EF4-FFF2-40B4-BE49-F238E27FC236}">
                <a16:creationId xmlns:a16="http://schemas.microsoft.com/office/drawing/2014/main" id="{F4B1AAAF-4DD4-4030-B724-2472AFAC4BAE}"/>
              </a:ext>
            </a:extLst>
          </p:cNvPr>
          <p:cNvPicPr>
            <a:picLocks noChangeAspect="1"/>
          </p:cNvPicPr>
          <p:nvPr/>
        </p:nvPicPr>
        <p:blipFill rotWithShape="1">
          <a:blip r:embed="rId2"/>
          <a:srcRect l="16862" t="30026" r="58364" b="68834"/>
          <a:stretch/>
        </p:blipFill>
        <p:spPr>
          <a:xfrm>
            <a:off x="1776920" y="1274868"/>
            <a:ext cx="8577508" cy="234619"/>
          </a:xfrm>
          <a:prstGeom prst="rect">
            <a:avLst/>
          </a:prstGeom>
        </p:spPr>
      </p:pic>
      <p:pic>
        <p:nvPicPr>
          <p:cNvPr id="4" name="Picture 3" descr="A close up of a sign&#10;&#10;Description generated with very high confidence">
            <a:extLst>
              <a:ext uri="{FF2B5EF4-FFF2-40B4-BE49-F238E27FC236}">
                <a16:creationId xmlns:a16="http://schemas.microsoft.com/office/drawing/2014/main" id="{984C4CB2-81B9-4AA5-9675-CF862A04C2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5" t="28527" r="7324" b="29066"/>
          <a:stretch/>
        </p:blipFill>
        <p:spPr>
          <a:xfrm>
            <a:off x="1582057" y="159657"/>
            <a:ext cx="6502400" cy="1110343"/>
          </a:xfrm>
          <a:prstGeom prst="rect">
            <a:avLst/>
          </a:prstGeom>
        </p:spPr>
      </p:pic>
      <p:pic>
        <p:nvPicPr>
          <p:cNvPr id="11" name="Picture 10">
            <a:extLst>
              <a:ext uri="{FF2B5EF4-FFF2-40B4-BE49-F238E27FC236}">
                <a16:creationId xmlns:a16="http://schemas.microsoft.com/office/drawing/2014/main" id="{D1BE8446-1A68-4584-9C9B-859F0F30A7C2}"/>
              </a:ext>
            </a:extLst>
          </p:cNvPr>
          <p:cNvPicPr>
            <a:picLocks noChangeAspect="1"/>
          </p:cNvPicPr>
          <p:nvPr/>
        </p:nvPicPr>
        <p:blipFill rotWithShape="1">
          <a:blip r:embed="rId4"/>
          <a:srcRect l="2883" t="11072" r="58992" b="5595"/>
          <a:stretch/>
        </p:blipFill>
        <p:spPr>
          <a:xfrm>
            <a:off x="8113331" y="54952"/>
            <a:ext cx="2148268" cy="1320656"/>
          </a:xfrm>
          <a:prstGeom prst="rect">
            <a:avLst/>
          </a:prstGeom>
        </p:spPr>
      </p:pic>
      <p:sp>
        <p:nvSpPr>
          <p:cNvPr id="5" name="TextBox 4">
            <a:extLst>
              <a:ext uri="{FF2B5EF4-FFF2-40B4-BE49-F238E27FC236}">
                <a16:creationId xmlns:a16="http://schemas.microsoft.com/office/drawing/2014/main" id="{18850282-9C80-4EAB-9E32-7124B1FFDB9D}"/>
              </a:ext>
            </a:extLst>
          </p:cNvPr>
          <p:cNvSpPr txBox="1"/>
          <p:nvPr/>
        </p:nvSpPr>
        <p:spPr>
          <a:xfrm>
            <a:off x="1907040" y="1500899"/>
            <a:ext cx="6260424" cy="62324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chemeClr val="accent1">
                    <a:lumMod val="50000"/>
                  </a:schemeClr>
                </a:solidFill>
                <a:cs typeface="Calibri"/>
              </a:rPr>
              <a:t>Measuring to feedback...</a:t>
            </a:r>
          </a:p>
        </p:txBody>
      </p:sp>
      <p:pic>
        <p:nvPicPr>
          <p:cNvPr id="6" name="Picture 10" descr="A picture containing person, indoor, sky&#10;&#10;Description generated with very high confidence">
            <a:extLst>
              <a:ext uri="{FF2B5EF4-FFF2-40B4-BE49-F238E27FC236}">
                <a16:creationId xmlns:a16="http://schemas.microsoft.com/office/drawing/2014/main" id="{39D7DBBD-19A0-43F3-93ED-CC86EC74F29C}"/>
              </a:ext>
            </a:extLst>
          </p:cNvPr>
          <p:cNvPicPr>
            <a:picLocks noChangeAspect="1"/>
          </p:cNvPicPr>
          <p:nvPr/>
        </p:nvPicPr>
        <p:blipFill>
          <a:blip r:embed="rId5"/>
          <a:stretch>
            <a:fillRect/>
          </a:stretch>
        </p:blipFill>
        <p:spPr>
          <a:xfrm>
            <a:off x="6936955" y="2622406"/>
            <a:ext cx="3730336" cy="3600085"/>
          </a:xfrm>
          <a:prstGeom prst="rect">
            <a:avLst/>
          </a:prstGeom>
        </p:spPr>
      </p:pic>
      <p:sp>
        <p:nvSpPr>
          <p:cNvPr id="8" name="TextBox 7">
            <a:extLst>
              <a:ext uri="{FF2B5EF4-FFF2-40B4-BE49-F238E27FC236}">
                <a16:creationId xmlns:a16="http://schemas.microsoft.com/office/drawing/2014/main" id="{D5173EA0-0F06-40B1-9DC7-EBBD87972CCF}"/>
              </a:ext>
            </a:extLst>
          </p:cNvPr>
          <p:cNvSpPr txBox="1"/>
          <p:nvPr/>
        </p:nvSpPr>
        <p:spPr>
          <a:xfrm>
            <a:off x="1946918" y="2399800"/>
            <a:ext cx="469118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ea typeface="+mn-lt"/>
                <a:cs typeface="+mn-lt"/>
              </a:rPr>
              <a:t>- Posture Monitoring</a:t>
            </a:r>
          </a:p>
          <a:p>
            <a:endParaRPr lang="en-US" sz="1800">
              <a:ea typeface="+mn-lt"/>
              <a:cs typeface="+mn-lt"/>
            </a:endParaRPr>
          </a:p>
          <a:p>
            <a:r>
              <a:rPr lang="en-US" sz="1800">
                <a:ea typeface="+mn-lt"/>
                <a:cs typeface="+mn-lt"/>
              </a:rPr>
              <a:t>"Tracks posture, steps, distance, and calories burned. Vibrations from sensor gently remind you to sit straight and stand tall to help you look and feel your best. Lightweight and discreet: </a:t>
            </a:r>
            <a:r>
              <a:rPr lang="en-US" sz="1800" i="1" u="sng">
                <a:ea typeface="+mn-lt"/>
                <a:cs typeface="+mn-lt"/>
              </a:rPr>
              <a:t>wear it as a fashion accessory or hide it under clothes</a:t>
            </a:r>
            <a:r>
              <a:rPr lang="en-US" sz="1800">
                <a:ea typeface="+mn-lt"/>
                <a:cs typeface="+mn-lt"/>
              </a:rPr>
              <a:t>"</a:t>
            </a:r>
            <a:endParaRPr lang="en-US" sz="1800">
              <a:cs typeface="Calibri"/>
            </a:endParaRPr>
          </a:p>
          <a:p>
            <a:pPr algn="l"/>
            <a:endParaRPr lang="en-US" sz="1800">
              <a:cs typeface="Calibri"/>
            </a:endParaRPr>
          </a:p>
        </p:txBody>
      </p:sp>
      <p:sp>
        <p:nvSpPr>
          <p:cNvPr id="2" name="TextBox 1">
            <a:extLst>
              <a:ext uri="{FF2B5EF4-FFF2-40B4-BE49-F238E27FC236}">
                <a16:creationId xmlns:a16="http://schemas.microsoft.com/office/drawing/2014/main" id="{21A29396-BB47-4F8C-A4E7-769BB5A801F5}"/>
              </a:ext>
            </a:extLst>
          </p:cNvPr>
          <p:cNvSpPr txBox="1"/>
          <p:nvPr/>
        </p:nvSpPr>
        <p:spPr>
          <a:xfrm>
            <a:off x="6211677" y="6207087"/>
            <a:ext cx="55570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https://www.amazon.co.uk/UPRIGHT-Wearable-Posture-Trainer-Android/dp/B0747YHYZF</a:t>
            </a:r>
            <a:endParaRPr lang="en-US"/>
          </a:p>
        </p:txBody>
      </p:sp>
    </p:spTree>
    <p:extLst>
      <p:ext uri="{BB962C8B-B14F-4D97-AF65-F5344CB8AC3E}">
        <p14:creationId xmlns:p14="http://schemas.microsoft.com/office/powerpoint/2010/main" val="2860629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572E-24B0-4312-B18A-DDF6AA058C08}"/>
              </a:ext>
            </a:extLst>
          </p:cNvPr>
          <p:cNvSpPr>
            <a:spLocks noGrp="1"/>
          </p:cNvSpPr>
          <p:nvPr>
            <p:ph type="title"/>
          </p:nvPr>
        </p:nvSpPr>
        <p:spPr/>
        <p:txBody>
          <a:bodyPr/>
          <a:lstStyle/>
          <a:p>
            <a:r>
              <a:rPr lang="en-US">
                <a:cs typeface="Calibri Light"/>
              </a:rPr>
              <a:t>Already available tips and tricks</a:t>
            </a:r>
            <a:endParaRPr lang="en-US"/>
          </a:p>
        </p:txBody>
      </p:sp>
      <p:sp>
        <p:nvSpPr>
          <p:cNvPr id="3" name="Content Placeholder 2">
            <a:extLst>
              <a:ext uri="{FF2B5EF4-FFF2-40B4-BE49-F238E27FC236}">
                <a16:creationId xmlns:a16="http://schemas.microsoft.com/office/drawing/2014/main" id="{BDBF2C37-E1A5-4E70-B434-D5EACD12BB2B}"/>
              </a:ext>
            </a:extLst>
          </p:cNvPr>
          <p:cNvSpPr>
            <a:spLocks noGrp="1"/>
          </p:cNvSpPr>
          <p:nvPr>
            <p:ph idx="1"/>
          </p:nvPr>
        </p:nvSpPr>
        <p:spPr/>
        <p:txBody>
          <a:bodyPr vert="horz" lIns="91440" tIns="45720" rIns="91440" bIns="45720" rtlCol="0" anchor="t">
            <a:normAutofit/>
          </a:bodyPr>
          <a:lstStyle/>
          <a:p>
            <a:r>
              <a:rPr lang="en-US">
                <a:ea typeface="+mn-lt"/>
                <a:cs typeface="+mn-lt"/>
                <a:hlinkClick r:id="rId2"/>
              </a:rPr>
              <a:t>https://www.parkinsons.org.uk/information-and-support/everyday-life</a:t>
            </a:r>
          </a:p>
          <a:p>
            <a:r>
              <a:rPr lang="en-US">
                <a:ea typeface="+mn-lt"/>
                <a:cs typeface="+mn-lt"/>
                <a:hlinkClick r:id="rId3"/>
              </a:rPr>
              <a:t>https://www.michaeljfox.org/news/7-home-safety-tips-people-parkinsons-disease</a:t>
            </a:r>
            <a:endParaRPr lang="en-US">
              <a:cs typeface="Calibri"/>
            </a:endParaRPr>
          </a:p>
        </p:txBody>
      </p:sp>
    </p:spTree>
    <p:extLst>
      <p:ext uri="{BB962C8B-B14F-4D97-AF65-F5344CB8AC3E}">
        <p14:creationId xmlns:p14="http://schemas.microsoft.com/office/powerpoint/2010/main" val="45196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generated with very high confidence">
            <a:extLst>
              <a:ext uri="{FF2B5EF4-FFF2-40B4-BE49-F238E27FC236}">
                <a16:creationId xmlns:a16="http://schemas.microsoft.com/office/drawing/2014/main" id="{94147B1F-D5F8-46D9-B8F0-950E47F00C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5" t="28527" r="7324" b="29066"/>
          <a:stretch/>
        </p:blipFill>
        <p:spPr>
          <a:xfrm>
            <a:off x="2329389" y="0"/>
            <a:ext cx="7358743" cy="1256571"/>
          </a:xfrm>
          <a:prstGeom prst="rect">
            <a:avLst/>
          </a:prstGeom>
        </p:spPr>
      </p:pic>
      <p:pic>
        <p:nvPicPr>
          <p:cNvPr id="5" name="Picture 4">
            <a:extLst>
              <a:ext uri="{FF2B5EF4-FFF2-40B4-BE49-F238E27FC236}">
                <a16:creationId xmlns:a16="http://schemas.microsoft.com/office/drawing/2014/main" id="{3C6AAFAA-1529-4D33-BC75-A393B669B751}"/>
              </a:ext>
            </a:extLst>
          </p:cNvPr>
          <p:cNvPicPr>
            <a:picLocks noChangeAspect="1"/>
          </p:cNvPicPr>
          <p:nvPr/>
        </p:nvPicPr>
        <p:blipFill rotWithShape="1">
          <a:blip r:embed="rId4"/>
          <a:srcRect l="2883" t="11072" r="58992" b="5595"/>
          <a:stretch/>
        </p:blipFill>
        <p:spPr>
          <a:xfrm>
            <a:off x="9688132" y="112557"/>
            <a:ext cx="2148268" cy="1320656"/>
          </a:xfrm>
          <a:prstGeom prst="rect">
            <a:avLst/>
          </a:prstGeom>
        </p:spPr>
      </p:pic>
      <p:sp>
        <p:nvSpPr>
          <p:cNvPr id="6" name="TextBox 5"/>
          <p:cNvSpPr txBox="1"/>
          <p:nvPr/>
        </p:nvSpPr>
        <p:spPr>
          <a:xfrm>
            <a:off x="512828"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
        <p:nvSpPr>
          <p:cNvPr id="2" name="Rectangle 1">
            <a:extLst>
              <a:ext uri="{FF2B5EF4-FFF2-40B4-BE49-F238E27FC236}">
                <a16:creationId xmlns:a16="http://schemas.microsoft.com/office/drawing/2014/main" id="{E67FE499-A71C-4005-BD31-3629C71C3BA4}"/>
              </a:ext>
            </a:extLst>
          </p:cNvPr>
          <p:cNvSpPr/>
          <p:nvPr/>
        </p:nvSpPr>
        <p:spPr>
          <a:xfrm>
            <a:off x="512828" y="1902361"/>
            <a:ext cx="7914910" cy="1165384"/>
          </a:xfrm>
          <a:prstGeom prst="rect">
            <a:avLst/>
          </a:prstGeom>
        </p:spPr>
        <p:txBody>
          <a:bodyPr wrap="square" anchor="t">
            <a:spAutoFit/>
          </a:bodyPr>
          <a:lstStyle/>
          <a:p>
            <a:pPr>
              <a:lnSpc>
                <a:spcPct val="107000"/>
              </a:lnSpc>
              <a:spcAft>
                <a:spcPts val="800"/>
              </a:spcAft>
            </a:pPr>
            <a:r>
              <a:rPr lang="en-US" sz="3600">
                <a:solidFill>
                  <a:schemeClr val="accent5">
                    <a:lumMod val="75000"/>
                  </a:schemeClr>
                </a:solidFill>
                <a:latin typeface="Calibri"/>
                <a:ea typeface="+mn-lt"/>
                <a:cs typeface="Times New Roman"/>
              </a:rPr>
              <a:t>Personal Care/ Clothing</a:t>
            </a:r>
          </a:p>
          <a:p>
            <a:pPr marL="285750" indent="-285750">
              <a:lnSpc>
                <a:spcPct val="107000"/>
              </a:lnSpc>
              <a:spcAft>
                <a:spcPts val="800"/>
              </a:spcAft>
              <a:buFont typeface="Arial" panose="020B0604020202020204" pitchFamily="34" charset="0"/>
              <a:buChar char="•"/>
            </a:pP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3A4E2DC-6E5C-41E8-BEC1-D83564E12C87}"/>
              </a:ext>
            </a:extLst>
          </p:cNvPr>
          <p:cNvSpPr txBox="1"/>
          <p:nvPr/>
        </p:nvSpPr>
        <p:spPr>
          <a:xfrm>
            <a:off x="543427" y="2789322"/>
            <a:ext cx="52297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Device helping to put on jumper/coat</a:t>
            </a:r>
            <a:endParaRPr lang="en-US" b="1">
              <a:cs typeface="Calibri"/>
            </a:endParaRPr>
          </a:p>
          <a:p>
            <a:endParaRPr lang="en-US" sz="2400"/>
          </a:p>
          <a:p>
            <a:pPr marL="342900" indent="-342900">
              <a:buFont typeface="Arial"/>
              <a:buChar char="•"/>
            </a:pPr>
            <a:r>
              <a:rPr lang="en-US" sz="2400"/>
              <a:t>Dressing Stick ​</a:t>
            </a:r>
            <a:endParaRPr lang="en-US">
              <a:cs typeface="Calibri" panose="020F0502020204030204"/>
            </a:endParaRPr>
          </a:p>
        </p:txBody>
      </p:sp>
      <p:pic>
        <p:nvPicPr>
          <p:cNvPr id="9" name="Picture 9" descr="A picture containing person, baseball, holding, bat&#10;&#10;Description generated with very high confidence">
            <a:extLst>
              <a:ext uri="{FF2B5EF4-FFF2-40B4-BE49-F238E27FC236}">
                <a16:creationId xmlns:a16="http://schemas.microsoft.com/office/drawing/2014/main" id="{46BC0E03-A12F-4F47-A529-F864EB6986DA}"/>
              </a:ext>
            </a:extLst>
          </p:cNvPr>
          <p:cNvPicPr>
            <a:picLocks noChangeAspect="1"/>
          </p:cNvPicPr>
          <p:nvPr/>
        </p:nvPicPr>
        <p:blipFill>
          <a:blip r:embed="rId5"/>
          <a:stretch>
            <a:fillRect/>
          </a:stretch>
        </p:blipFill>
        <p:spPr>
          <a:xfrm>
            <a:off x="3539790" y="3656596"/>
            <a:ext cx="1903998" cy="2783307"/>
          </a:xfrm>
          <a:prstGeom prst="rect">
            <a:avLst/>
          </a:prstGeom>
        </p:spPr>
      </p:pic>
      <p:pic>
        <p:nvPicPr>
          <p:cNvPr id="11" name="Picture 11" descr="A picture containing baseball, bat, tool, shovel&#10;&#10;Description generated with very high confidence">
            <a:extLst>
              <a:ext uri="{FF2B5EF4-FFF2-40B4-BE49-F238E27FC236}">
                <a16:creationId xmlns:a16="http://schemas.microsoft.com/office/drawing/2014/main" id="{B565EC63-9070-4138-9932-71F10A6CB00D}"/>
              </a:ext>
            </a:extLst>
          </p:cNvPr>
          <p:cNvPicPr>
            <a:picLocks noChangeAspect="1"/>
          </p:cNvPicPr>
          <p:nvPr/>
        </p:nvPicPr>
        <p:blipFill>
          <a:blip r:embed="rId6"/>
          <a:stretch>
            <a:fillRect/>
          </a:stretch>
        </p:blipFill>
        <p:spPr>
          <a:xfrm>
            <a:off x="1092868" y="4437898"/>
            <a:ext cx="2065422" cy="1691941"/>
          </a:xfrm>
          <a:prstGeom prst="rect">
            <a:avLst/>
          </a:prstGeom>
        </p:spPr>
      </p:pic>
      <p:pic>
        <p:nvPicPr>
          <p:cNvPr id="13" name="Picture 13">
            <a:hlinkClick r:id="" action="ppaction://media"/>
            <a:extLst>
              <a:ext uri="{FF2B5EF4-FFF2-40B4-BE49-F238E27FC236}">
                <a16:creationId xmlns:a16="http://schemas.microsoft.com/office/drawing/2014/main" id="{7188300F-9D39-49A3-B5C8-C95E70A8FC6F}"/>
              </a:ext>
            </a:extLst>
          </p:cNvPr>
          <p:cNvPicPr>
            <a:picLocks noRot="1" noChangeAspect="1"/>
          </p:cNvPicPr>
          <p:nvPr>
            <a:videoFile r:link="rId1"/>
          </p:nvPr>
        </p:nvPicPr>
        <p:blipFill>
          <a:blip r:embed="rId7"/>
          <a:stretch>
            <a:fillRect/>
          </a:stretch>
        </p:blipFill>
        <p:spPr>
          <a:xfrm>
            <a:off x="6426869" y="1972678"/>
            <a:ext cx="5554578" cy="4276223"/>
          </a:xfrm>
          <a:prstGeom prst="rect">
            <a:avLst/>
          </a:prstGeom>
        </p:spPr>
      </p:pic>
      <p:sp>
        <p:nvSpPr>
          <p:cNvPr id="3" name="TextBox 2">
            <a:extLst>
              <a:ext uri="{FF2B5EF4-FFF2-40B4-BE49-F238E27FC236}">
                <a16:creationId xmlns:a16="http://schemas.microsoft.com/office/drawing/2014/main" id="{C9B61644-4C71-45F5-8E71-FF5BF9E437D6}"/>
              </a:ext>
            </a:extLst>
          </p:cNvPr>
          <p:cNvSpPr txBox="1"/>
          <p:nvPr/>
        </p:nvSpPr>
        <p:spPr>
          <a:xfrm>
            <a:off x="358967" y="6436604"/>
            <a:ext cx="68423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https://www.mobilitysmart.co.uk/comfort-and-dressing.html</a:t>
            </a:r>
            <a:endParaRPr lang="en-US"/>
          </a:p>
        </p:txBody>
      </p:sp>
    </p:spTree>
    <p:extLst>
      <p:ext uri="{BB962C8B-B14F-4D97-AF65-F5344CB8AC3E}">
        <p14:creationId xmlns:p14="http://schemas.microsoft.com/office/powerpoint/2010/main" val="109986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generated with very high confidence">
            <a:extLst>
              <a:ext uri="{FF2B5EF4-FFF2-40B4-BE49-F238E27FC236}">
                <a16:creationId xmlns:a16="http://schemas.microsoft.com/office/drawing/2014/main" id="{94147B1F-D5F8-46D9-B8F0-950E47F0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45" t="28527" r="7324" b="29066"/>
          <a:stretch/>
        </p:blipFill>
        <p:spPr>
          <a:xfrm>
            <a:off x="2329389" y="0"/>
            <a:ext cx="7358743" cy="1256571"/>
          </a:xfrm>
          <a:prstGeom prst="rect">
            <a:avLst/>
          </a:prstGeom>
        </p:spPr>
      </p:pic>
      <p:pic>
        <p:nvPicPr>
          <p:cNvPr id="5" name="Picture 4">
            <a:extLst>
              <a:ext uri="{FF2B5EF4-FFF2-40B4-BE49-F238E27FC236}">
                <a16:creationId xmlns:a16="http://schemas.microsoft.com/office/drawing/2014/main" id="{3C6AAFAA-1529-4D33-BC75-A393B669B751}"/>
              </a:ext>
            </a:extLst>
          </p:cNvPr>
          <p:cNvPicPr>
            <a:picLocks noChangeAspect="1"/>
          </p:cNvPicPr>
          <p:nvPr/>
        </p:nvPicPr>
        <p:blipFill rotWithShape="1">
          <a:blip r:embed="rId3"/>
          <a:srcRect l="2883" t="11072" r="58992" b="5595"/>
          <a:stretch/>
        </p:blipFill>
        <p:spPr>
          <a:xfrm>
            <a:off x="9688132" y="112557"/>
            <a:ext cx="2148268" cy="1320656"/>
          </a:xfrm>
          <a:prstGeom prst="rect">
            <a:avLst/>
          </a:prstGeom>
        </p:spPr>
      </p:pic>
      <p:sp>
        <p:nvSpPr>
          <p:cNvPr id="6" name="TextBox 5"/>
          <p:cNvSpPr txBox="1"/>
          <p:nvPr/>
        </p:nvSpPr>
        <p:spPr>
          <a:xfrm>
            <a:off x="512828"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
        <p:nvSpPr>
          <p:cNvPr id="2" name="Rectangle 1">
            <a:extLst>
              <a:ext uri="{FF2B5EF4-FFF2-40B4-BE49-F238E27FC236}">
                <a16:creationId xmlns:a16="http://schemas.microsoft.com/office/drawing/2014/main" id="{E67FE499-A71C-4005-BD31-3629C71C3BA4}"/>
              </a:ext>
            </a:extLst>
          </p:cNvPr>
          <p:cNvSpPr/>
          <p:nvPr/>
        </p:nvSpPr>
        <p:spPr>
          <a:xfrm>
            <a:off x="512828" y="1902361"/>
            <a:ext cx="7914910" cy="1165384"/>
          </a:xfrm>
          <a:prstGeom prst="rect">
            <a:avLst/>
          </a:prstGeom>
        </p:spPr>
        <p:txBody>
          <a:bodyPr wrap="square" anchor="t">
            <a:spAutoFit/>
          </a:bodyPr>
          <a:lstStyle/>
          <a:p>
            <a:pPr>
              <a:lnSpc>
                <a:spcPct val="107000"/>
              </a:lnSpc>
              <a:spcAft>
                <a:spcPts val="800"/>
              </a:spcAft>
            </a:pPr>
            <a:r>
              <a:rPr lang="en-US" sz="3600">
                <a:solidFill>
                  <a:schemeClr val="accent5">
                    <a:lumMod val="75000"/>
                  </a:schemeClr>
                </a:solidFill>
                <a:latin typeface="Calibri"/>
                <a:ea typeface="+mn-lt"/>
                <a:cs typeface="Times New Roman"/>
              </a:rPr>
              <a:t>Personal Care/ Clothing</a:t>
            </a:r>
          </a:p>
          <a:p>
            <a:pPr marL="285750" indent="-285750">
              <a:lnSpc>
                <a:spcPct val="107000"/>
              </a:lnSpc>
              <a:spcAft>
                <a:spcPts val="800"/>
              </a:spcAft>
              <a:buFont typeface="Arial" panose="020B0604020202020204" pitchFamily="34" charset="0"/>
              <a:buChar char="•"/>
            </a:pP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6AD227-E2EB-478A-9FB0-515BB5786C00}"/>
              </a:ext>
            </a:extLst>
          </p:cNvPr>
          <p:cNvSpPr txBox="1"/>
          <p:nvPr/>
        </p:nvSpPr>
        <p:spPr>
          <a:xfrm>
            <a:off x="513347" y="2789321"/>
            <a:ext cx="49289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Front fastening bra (clip less flimsy)</a:t>
            </a:r>
          </a:p>
          <a:p>
            <a:endParaRPr lang="en-US" sz="2400">
              <a:cs typeface="Calibri"/>
            </a:endParaRPr>
          </a:p>
          <a:p>
            <a:pPr marL="342900" indent="-342900">
              <a:buFont typeface="Arial"/>
              <a:buChar char="•"/>
            </a:pPr>
            <a:r>
              <a:rPr lang="en-US" sz="2400">
                <a:cs typeface="Calibri"/>
              </a:rPr>
              <a:t>Bra dressing aid</a:t>
            </a:r>
          </a:p>
        </p:txBody>
      </p:sp>
      <p:pic>
        <p:nvPicPr>
          <p:cNvPr id="7" name="Picture 9" descr="A person standing in front of a mirror&#10;&#10;Description generated with high confidence">
            <a:extLst>
              <a:ext uri="{FF2B5EF4-FFF2-40B4-BE49-F238E27FC236}">
                <a16:creationId xmlns:a16="http://schemas.microsoft.com/office/drawing/2014/main" id="{5CE90DEB-1C86-44D3-99AA-386587AA6865}"/>
              </a:ext>
            </a:extLst>
          </p:cNvPr>
          <p:cNvPicPr>
            <a:picLocks noChangeAspect="1"/>
          </p:cNvPicPr>
          <p:nvPr/>
        </p:nvPicPr>
        <p:blipFill>
          <a:blip r:embed="rId4"/>
          <a:stretch>
            <a:fillRect/>
          </a:stretch>
        </p:blipFill>
        <p:spPr>
          <a:xfrm>
            <a:off x="6712618" y="2010276"/>
            <a:ext cx="4461711" cy="4461711"/>
          </a:xfrm>
          <a:prstGeom prst="rect">
            <a:avLst/>
          </a:prstGeom>
        </p:spPr>
      </p:pic>
      <p:sp>
        <p:nvSpPr>
          <p:cNvPr id="12" name="TextBox 11">
            <a:extLst>
              <a:ext uri="{FF2B5EF4-FFF2-40B4-BE49-F238E27FC236}">
                <a16:creationId xmlns:a16="http://schemas.microsoft.com/office/drawing/2014/main" id="{C06E8A56-AC52-4CB6-852A-00CC76B85E43}"/>
              </a:ext>
            </a:extLst>
          </p:cNvPr>
          <p:cNvSpPr txBox="1"/>
          <p:nvPr/>
        </p:nvSpPr>
        <p:spPr>
          <a:xfrm>
            <a:off x="513347" y="4794584"/>
            <a:ext cx="49590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Holds one end of the strap ready and in place, so that the user can bring the other end round to fasten it very easily </a:t>
            </a:r>
            <a:endParaRPr lang="en-US">
              <a:cs typeface="Calibri"/>
            </a:endParaRPr>
          </a:p>
        </p:txBody>
      </p:sp>
      <p:sp>
        <p:nvSpPr>
          <p:cNvPr id="13" name="TextBox 12">
            <a:extLst>
              <a:ext uri="{FF2B5EF4-FFF2-40B4-BE49-F238E27FC236}">
                <a16:creationId xmlns:a16="http://schemas.microsoft.com/office/drawing/2014/main" id="{325144D7-A809-4723-90F7-917C7BAFF4C6}"/>
              </a:ext>
            </a:extLst>
          </p:cNvPr>
          <p:cNvSpPr txBox="1"/>
          <p:nvPr/>
        </p:nvSpPr>
        <p:spPr>
          <a:xfrm>
            <a:off x="433137" y="6398795"/>
            <a:ext cx="37959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https://www.completecareshop.co.uk</a:t>
            </a:r>
          </a:p>
        </p:txBody>
      </p:sp>
    </p:spTree>
    <p:extLst>
      <p:ext uri="{BB962C8B-B14F-4D97-AF65-F5344CB8AC3E}">
        <p14:creationId xmlns:p14="http://schemas.microsoft.com/office/powerpoint/2010/main" val="204600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generated with very high confidence">
            <a:extLst>
              <a:ext uri="{FF2B5EF4-FFF2-40B4-BE49-F238E27FC236}">
                <a16:creationId xmlns:a16="http://schemas.microsoft.com/office/drawing/2014/main" id="{94147B1F-D5F8-46D9-B8F0-950E47F0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45" t="28527" r="7324" b="29066"/>
          <a:stretch/>
        </p:blipFill>
        <p:spPr>
          <a:xfrm>
            <a:off x="2329389" y="0"/>
            <a:ext cx="7358743" cy="1256571"/>
          </a:xfrm>
          <a:prstGeom prst="rect">
            <a:avLst/>
          </a:prstGeom>
        </p:spPr>
      </p:pic>
      <p:pic>
        <p:nvPicPr>
          <p:cNvPr id="5" name="Picture 4">
            <a:extLst>
              <a:ext uri="{FF2B5EF4-FFF2-40B4-BE49-F238E27FC236}">
                <a16:creationId xmlns:a16="http://schemas.microsoft.com/office/drawing/2014/main" id="{3C6AAFAA-1529-4D33-BC75-A393B669B751}"/>
              </a:ext>
            </a:extLst>
          </p:cNvPr>
          <p:cNvPicPr>
            <a:picLocks noChangeAspect="1"/>
          </p:cNvPicPr>
          <p:nvPr/>
        </p:nvPicPr>
        <p:blipFill rotWithShape="1">
          <a:blip r:embed="rId3"/>
          <a:srcRect l="2883" t="11072" r="58992" b="5595"/>
          <a:stretch/>
        </p:blipFill>
        <p:spPr>
          <a:xfrm>
            <a:off x="9688132" y="112557"/>
            <a:ext cx="2148268" cy="1320656"/>
          </a:xfrm>
          <a:prstGeom prst="rect">
            <a:avLst/>
          </a:prstGeom>
        </p:spPr>
      </p:pic>
      <p:sp>
        <p:nvSpPr>
          <p:cNvPr id="6" name="TextBox 5"/>
          <p:cNvSpPr txBox="1"/>
          <p:nvPr/>
        </p:nvSpPr>
        <p:spPr>
          <a:xfrm>
            <a:off x="512828"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
        <p:nvSpPr>
          <p:cNvPr id="2" name="Rectangle 1">
            <a:extLst>
              <a:ext uri="{FF2B5EF4-FFF2-40B4-BE49-F238E27FC236}">
                <a16:creationId xmlns:a16="http://schemas.microsoft.com/office/drawing/2014/main" id="{E67FE499-A71C-4005-BD31-3629C71C3BA4}"/>
              </a:ext>
            </a:extLst>
          </p:cNvPr>
          <p:cNvSpPr/>
          <p:nvPr/>
        </p:nvSpPr>
        <p:spPr>
          <a:xfrm>
            <a:off x="512828" y="1902361"/>
            <a:ext cx="7914910" cy="1165384"/>
          </a:xfrm>
          <a:prstGeom prst="rect">
            <a:avLst/>
          </a:prstGeom>
        </p:spPr>
        <p:txBody>
          <a:bodyPr wrap="square" anchor="t">
            <a:spAutoFit/>
          </a:bodyPr>
          <a:lstStyle/>
          <a:p>
            <a:pPr>
              <a:lnSpc>
                <a:spcPct val="107000"/>
              </a:lnSpc>
              <a:spcAft>
                <a:spcPts val="800"/>
              </a:spcAft>
            </a:pPr>
            <a:r>
              <a:rPr lang="en-US" sz="3600">
                <a:solidFill>
                  <a:schemeClr val="accent5">
                    <a:lumMod val="75000"/>
                  </a:schemeClr>
                </a:solidFill>
                <a:latin typeface="Calibri"/>
                <a:ea typeface="+mn-lt"/>
                <a:cs typeface="Times New Roman"/>
              </a:rPr>
              <a:t>Personal Care/ Clothing</a:t>
            </a:r>
          </a:p>
          <a:p>
            <a:pPr marL="285750" indent="-285750">
              <a:lnSpc>
                <a:spcPct val="107000"/>
              </a:lnSpc>
              <a:spcAft>
                <a:spcPts val="800"/>
              </a:spcAft>
              <a:buFont typeface="Arial" panose="020B0604020202020204" pitchFamily="34" charset="0"/>
              <a:buChar char="•"/>
            </a:pP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2D4695-3184-4D02-9A02-CD3C73A57FF2}"/>
              </a:ext>
            </a:extLst>
          </p:cNvPr>
          <p:cNvSpPr txBox="1"/>
          <p:nvPr/>
        </p:nvSpPr>
        <p:spPr>
          <a:xfrm>
            <a:off x="623637" y="280937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Stabilised shaver </a:t>
            </a:r>
            <a:endParaRPr lang="en-GB" sz="2400" b="1"/>
          </a:p>
        </p:txBody>
      </p:sp>
      <p:sp>
        <p:nvSpPr>
          <p:cNvPr id="7" name="TextBox 6">
            <a:extLst>
              <a:ext uri="{FF2B5EF4-FFF2-40B4-BE49-F238E27FC236}">
                <a16:creationId xmlns:a16="http://schemas.microsoft.com/office/drawing/2014/main" id="{0314A840-C4AA-4C41-B200-C6B7D96468A1}"/>
              </a:ext>
            </a:extLst>
          </p:cNvPr>
          <p:cNvSpPr txBox="1"/>
          <p:nvPr/>
        </p:nvSpPr>
        <p:spPr>
          <a:xfrm>
            <a:off x="623637" y="3781926"/>
            <a:ext cx="51294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t>Wrist weight set</a:t>
            </a:r>
            <a:endParaRPr lang="en-US">
              <a:cs typeface="Calibri" panose="020F0502020204030204"/>
            </a:endParaRPr>
          </a:p>
          <a:p>
            <a:endParaRPr lang="en-US" sz="2400">
              <a:cs typeface="Calibri"/>
            </a:endParaRPr>
          </a:p>
        </p:txBody>
      </p:sp>
      <p:pic>
        <p:nvPicPr>
          <p:cNvPr id="10" name="Picture 11">
            <a:extLst>
              <a:ext uri="{FF2B5EF4-FFF2-40B4-BE49-F238E27FC236}">
                <a16:creationId xmlns:a16="http://schemas.microsoft.com/office/drawing/2014/main" id="{9656DFD1-12AC-4BB4-9808-B5B969B25F56}"/>
              </a:ext>
            </a:extLst>
          </p:cNvPr>
          <p:cNvPicPr>
            <a:picLocks noChangeAspect="1"/>
          </p:cNvPicPr>
          <p:nvPr/>
        </p:nvPicPr>
        <p:blipFill rotWithShape="1">
          <a:blip r:embed="rId4"/>
          <a:srcRect t="30130" r="-260" b="34545"/>
          <a:stretch/>
        </p:blipFill>
        <p:spPr>
          <a:xfrm>
            <a:off x="6037848" y="2277979"/>
            <a:ext cx="4648217" cy="1636419"/>
          </a:xfrm>
          <a:prstGeom prst="rect">
            <a:avLst/>
          </a:prstGeom>
        </p:spPr>
      </p:pic>
      <p:sp>
        <p:nvSpPr>
          <p:cNvPr id="13" name="TextBox 12">
            <a:extLst>
              <a:ext uri="{FF2B5EF4-FFF2-40B4-BE49-F238E27FC236}">
                <a16:creationId xmlns:a16="http://schemas.microsoft.com/office/drawing/2014/main" id="{E1C4A347-C83E-4A45-AA57-A9E34EC178D5}"/>
              </a:ext>
            </a:extLst>
          </p:cNvPr>
          <p:cNvSpPr txBox="1"/>
          <p:nvPr/>
        </p:nvSpPr>
        <p:spPr>
          <a:xfrm>
            <a:off x="583532" y="5075321"/>
            <a:ext cx="39664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Weights on the hand and wrist can lessen tremors and improve function.</a:t>
            </a:r>
            <a:endParaRPr lang="en-GB"/>
          </a:p>
        </p:txBody>
      </p:sp>
      <p:pic>
        <p:nvPicPr>
          <p:cNvPr id="14" name="Picture 14">
            <a:extLst>
              <a:ext uri="{FF2B5EF4-FFF2-40B4-BE49-F238E27FC236}">
                <a16:creationId xmlns:a16="http://schemas.microsoft.com/office/drawing/2014/main" id="{503CC60B-4D24-4145-92FF-F6FC01BD0059}"/>
              </a:ext>
            </a:extLst>
          </p:cNvPr>
          <p:cNvPicPr>
            <a:picLocks noChangeAspect="1"/>
          </p:cNvPicPr>
          <p:nvPr/>
        </p:nvPicPr>
        <p:blipFill rotWithShape="1">
          <a:blip r:embed="rId5"/>
          <a:srcRect l="13553" t="10989" r="-366" b="-366"/>
          <a:stretch/>
        </p:blipFill>
        <p:spPr>
          <a:xfrm>
            <a:off x="9095874" y="3641559"/>
            <a:ext cx="2942936" cy="3033327"/>
          </a:xfrm>
          <a:prstGeom prst="rect">
            <a:avLst/>
          </a:prstGeom>
        </p:spPr>
      </p:pic>
      <p:sp>
        <p:nvSpPr>
          <p:cNvPr id="16" name="TextBox 15">
            <a:extLst>
              <a:ext uri="{FF2B5EF4-FFF2-40B4-BE49-F238E27FC236}">
                <a16:creationId xmlns:a16="http://schemas.microsoft.com/office/drawing/2014/main" id="{1BBD1AA8-20B7-4138-A6C0-9AD4C1CD91F0}"/>
              </a:ext>
            </a:extLst>
          </p:cNvPr>
          <p:cNvSpPr txBox="1"/>
          <p:nvPr/>
        </p:nvSpPr>
        <p:spPr>
          <a:xfrm>
            <a:off x="6639427" y="6418848"/>
            <a:ext cx="4397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https://www.performancehealth.com</a:t>
            </a:r>
          </a:p>
        </p:txBody>
      </p:sp>
    </p:spTree>
    <p:extLst>
      <p:ext uri="{BB962C8B-B14F-4D97-AF65-F5344CB8AC3E}">
        <p14:creationId xmlns:p14="http://schemas.microsoft.com/office/powerpoint/2010/main" val="356264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738" y="6368144"/>
            <a:ext cx="3106620" cy="369332"/>
          </a:xfrm>
          <a:prstGeom prst="rect">
            <a:avLst/>
          </a:prstGeom>
        </p:spPr>
        <p:txBody>
          <a:bodyPr wrap="none">
            <a:spAutoFit/>
          </a:bodyPr>
          <a:lstStyle/>
          <a:p>
            <a:r>
              <a:rPr lang="en-GB">
                <a:hlinkClick r:id="rId2" tooltip="Share link"/>
              </a:rPr>
              <a:t>https://youtu.be/yCNYjkGa9ZU</a:t>
            </a:r>
            <a:endParaRPr lang="en-GB"/>
          </a:p>
        </p:txBody>
      </p:sp>
      <p:pic>
        <p:nvPicPr>
          <p:cNvPr id="5" name="Picture 4"/>
          <p:cNvPicPr>
            <a:picLocks noChangeAspect="1"/>
          </p:cNvPicPr>
          <p:nvPr/>
        </p:nvPicPr>
        <p:blipFill rotWithShape="1">
          <a:blip r:embed="rId3"/>
          <a:srcRect l="13290" t="19444" r="61241" b="8611"/>
          <a:stretch/>
        </p:blipFill>
        <p:spPr>
          <a:xfrm>
            <a:off x="80738" y="1295099"/>
            <a:ext cx="6385376" cy="507304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94147B1F-D5F8-46D9-B8F0-950E47F00C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 t="28527" r="7324" b="29066"/>
          <a:stretch/>
        </p:blipFill>
        <p:spPr>
          <a:xfrm>
            <a:off x="2329389" y="0"/>
            <a:ext cx="7358743" cy="1256571"/>
          </a:xfrm>
          <a:prstGeom prst="rect">
            <a:avLst/>
          </a:prstGeom>
        </p:spPr>
      </p:pic>
      <p:pic>
        <p:nvPicPr>
          <p:cNvPr id="7" name="Picture 6">
            <a:extLst>
              <a:ext uri="{FF2B5EF4-FFF2-40B4-BE49-F238E27FC236}">
                <a16:creationId xmlns:a16="http://schemas.microsoft.com/office/drawing/2014/main" id="{3C6AAFAA-1529-4D33-BC75-A393B669B751}"/>
              </a:ext>
            </a:extLst>
          </p:cNvPr>
          <p:cNvPicPr>
            <a:picLocks noChangeAspect="1"/>
          </p:cNvPicPr>
          <p:nvPr/>
        </p:nvPicPr>
        <p:blipFill rotWithShape="1">
          <a:blip r:embed="rId5"/>
          <a:srcRect l="2883" t="11072" r="58992" b="5595"/>
          <a:stretch/>
        </p:blipFill>
        <p:spPr>
          <a:xfrm>
            <a:off x="9688132" y="112557"/>
            <a:ext cx="2148268" cy="1320656"/>
          </a:xfrm>
          <a:prstGeom prst="rect">
            <a:avLst/>
          </a:prstGeom>
        </p:spPr>
      </p:pic>
      <p:sp>
        <p:nvSpPr>
          <p:cNvPr id="8" name="TextBox 7"/>
          <p:cNvSpPr txBox="1"/>
          <p:nvPr/>
        </p:nvSpPr>
        <p:spPr>
          <a:xfrm>
            <a:off x="512828"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
        <p:nvSpPr>
          <p:cNvPr id="9" name="Rectangle 8"/>
          <p:cNvSpPr/>
          <p:nvPr/>
        </p:nvSpPr>
        <p:spPr>
          <a:xfrm>
            <a:off x="7269152" y="1252400"/>
            <a:ext cx="3311932" cy="646331"/>
          </a:xfrm>
          <a:prstGeom prst="rect">
            <a:avLst/>
          </a:prstGeom>
        </p:spPr>
        <p:txBody>
          <a:bodyPr wrap="none" anchor="t">
            <a:spAutoFit/>
          </a:bodyPr>
          <a:lstStyle/>
          <a:p>
            <a:r>
              <a:rPr lang="en-US" sz="3600" err="1">
                <a:solidFill>
                  <a:schemeClr val="accent5">
                    <a:lumMod val="75000"/>
                  </a:schemeClr>
                </a:solidFill>
                <a:latin typeface="Calibri"/>
                <a:cs typeface="Calibri"/>
              </a:rPr>
              <a:t>Stabilised</a:t>
            </a:r>
            <a:r>
              <a:rPr lang="en-US" sz="3600">
                <a:solidFill>
                  <a:schemeClr val="accent5">
                    <a:lumMod val="75000"/>
                  </a:schemeClr>
                </a:solidFill>
                <a:latin typeface="Calibri"/>
                <a:cs typeface="Calibri"/>
              </a:rPr>
              <a:t> shaver</a:t>
            </a:r>
            <a:endParaRPr lang="en-GB" sz="3600">
              <a:solidFill>
                <a:schemeClr val="accent5">
                  <a:lumMod val="75000"/>
                </a:schemeClr>
              </a:solidFill>
              <a:latin typeface="Calibri"/>
              <a:cs typeface="Calibri"/>
            </a:endParaRPr>
          </a:p>
        </p:txBody>
      </p:sp>
      <p:sp>
        <p:nvSpPr>
          <p:cNvPr id="10" name="TextBox 9"/>
          <p:cNvSpPr txBox="1"/>
          <p:nvPr/>
        </p:nvSpPr>
        <p:spPr>
          <a:xfrm>
            <a:off x="9036232" y="4706581"/>
            <a:ext cx="3157073" cy="338554"/>
          </a:xfrm>
          <a:prstGeom prst="rect">
            <a:avLst/>
          </a:prstGeom>
          <a:noFill/>
        </p:spPr>
        <p:txBody>
          <a:bodyPr wrap="square" rtlCol="0" anchor="t">
            <a:spAutoFit/>
          </a:bodyPr>
          <a:lstStyle/>
          <a:p>
            <a:endParaRPr lang="en-US" sz="1600">
              <a:cs typeface="Calibri"/>
            </a:endParaRPr>
          </a:p>
        </p:txBody>
      </p:sp>
      <p:sp>
        <p:nvSpPr>
          <p:cNvPr id="12" name="Rectangle 11"/>
          <p:cNvSpPr/>
          <p:nvPr/>
        </p:nvSpPr>
        <p:spPr>
          <a:xfrm>
            <a:off x="3536669" y="6368551"/>
            <a:ext cx="2881494" cy="369332"/>
          </a:xfrm>
          <a:prstGeom prst="rect">
            <a:avLst/>
          </a:prstGeom>
        </p:spPr>
        <p:txBody>
          <a:bodyPr wrap="none">
            <a:spAutoFit/>
          </a:bodyPr>
          <a:lstStyle/>
          <a:p>
            <a:r>
              <a:rPr lang="en-GB">
                <a:hlinkClick r:id="rId6"/>
              </a:rPr>
              <a:t>https://www.steadyrest.org/</a:t>
            </a:r>
            <a:endParaRPr lang="en-GB"/>
          </a:p>
        </p:txBody>
      </p:sp>
      <p:pic>
        <p:nvPicPr>
          <p:cNvPr id="14" name="Picture 13"/>
          <p:cNvPicPr>
            <a:picLocks noChangeAspect="1"/>
          </p:cNvPicPr>
          <p:nvPr/>
        </p:nvPicPr>
        <p:blipFill rotWithShape="1">
          <a:blip r:embed="rId7"/>
          <a:srcRect l="3932" t="18897" r="72608" b="23326"/>
          <a:stretch/>
        </p:blipFill>
        <p:spPr>
          <a:xfrm>
            <a:off x="9941438" y="2828390"/>
            <a:ext cx="2192448" cy="1520454"/>
          </a:xfrm>
          <a:prstGeom prst="rect">
            <a:avLst/>
          </a:prstGeom>
        </p:spPr>
      </p:pic>
      <p:sp>
        <p:nvSpPr>
          <p:cNvPr id="15" name="TextBox 14"/>
          <p:cNvSpPr txBox="1"/>
          <p:nvPr/>
        </p:nvSpPr>
        <p:spPr>
          <a:xfrm>
            <a:off x="6466659" y="1836544"/>
            <a:ext cx="4983480" cy="1200329"/>
          </a:xfrm>
          <a:prstGeom prst="rect">
            <a:avLst/>
          </a:prstGeom>
          <a:noFill/>
        </p:spPr>
        <p:txBody>
          <a:bodyPr wrap="none" rtlCol="0" anchor="t">
            <a:spAutoFit/>
          </a:bodyPr>
          <a:lstStyle/>
          <a:p>
            <a:r>
              <a:rPr lang="en-US" b="1"/>
              <a:t>No</a:t>
            </a:r>
            <a:r>
              <a:rPr lang="en-US"/>
              <a:t> current solution except tremor reduction.</a:t>
            </a:r>
          </a:p>
          <a:p>
            <a:r>
              <a:rPr lang="en-US" err="1">
                <a:ea typeface="+mn-lt"/>
                <a:cs typeface="+mn-lt"/>
              </a:rPr>
              <a:t>Gyroglove</a:t>
            </a:r>
            <a:r>
              <a:rPr lang="en-US">
                <a:ea typeface="+mn-lt"/>
                <a:cs typeface="+mn-lt"/>
              </a:rPr>
              <a:t> and </a:t>
            </a:r>
            <a:r>
              <a:rPr lang="en-US" err="1">
                <a:ea typeface="+mn-lt"/>
                <a:cs typeface="+mn-lt"/>
              </a:rPr>
              <a:t>Steadiwear</a:t>
            </a:r>
            <a:r>
              <a:rPr lang="en-US">
                <a:ea typeface="+mn-lt"/>
                <a:cs typeface="+mn-lt"/>
              </a:rPr>
              <a:t>- not available yet, £££??</a:t>
            </a:r>
          </a:p>
          <a:p>
            <a:r>
              <a:rPr lang="en-US" err="1">
                <a:ea typeface="+mn-lt"/>
                <a:cs typeface="+mn-lt"/>
              </a:rPr>
              <a:t>Readi</a:t>
            </a:r>
            <a:r>
              <a:rPr lang="en-US">
                <a:ea typeface="+mn-lt"/>
                <a:cs typeface="+mn-lt"/>
              </a:rPr>
              <a:t>-Steadi available now for 300USD</a:t>
            </a:r>
            <a:br>
              <a:rPr lang="en-US"/>
            </a:br>
            <a:r>
              <a:rPr lang="en-US" err="1">
                <a:cs typeface="Calibri"/>
              </a:rPr>
              <a:t>Steadyrest</a:t>
            </a:r>
            <a:r>
              <a:rPr lang="en-US">
                <a:cs typeface="Calibri"/>
              </a:rPr>
              <a:t> available now for £30.</a:t>
            </a:r>
            <a:endParaRPr lang="en-US"/>
          </a:p>
        </p:txBody>
      </p:sp>
      <p:sp>
        <p:nvSpPr>
          <p:cNvPr id="2" name="TextBox 1">
            <a:extLst>
              <a:ext uri="{FF2B5EF4-FFF2-40B4-BE49-F238E27FC236}">
                <a16:creationId xmlns:a16="http://schemas.microsoft.com/office/drawing/2014/main" id="{B3BA59BD-6402-4E53-A17C-345E0A286A53}"/>
              </a:ext>
            </a:extLst>
          </p:cNvPr>
          <p:cNvSpPr txBox="1"/>
          <p:nvPr/>
        </p:nvSpPr>
        <p:spPr>
          <a:xfrm>
            <a:off x="9434360" y="434918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8"/>
              </a:rPr>
              <a:t>https://gyrogear.co/gyroglove</a:t>
            </a:r>
            <a:endParaRPr lang="en-US" sz="1600"/>
          </a:p>
        </p:txBody>
      </p:sp>
      <p:sp>
        <p:nvSpPr>
          <p:cNvPr id="3" name="TextBox 2">
            <a:extLst>
              <a:ext uri="{FF2B5EF4-FFF2-40B4-BE49-F238E27FC236}">
                <a16:creationId xmlns:a16="http://schemas.microsoft.com/office/drawing/2014/main" id="{CCBEA3FC-140D-410B-B686-AFB5109E952E}"/>
              </a:ext>
            </a:extLst>
          </p:cNvPr>
          <p:cNvSpPr txBox="1"/>
          <p:nvPr/>
        </p:nvSpPr>
        <p:spPr>
          <a:xfrm>
            <a:off x="9585960" y="644271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9"/>
              </a:rPr>
              <a:t>https://steadiwear.com/</a:t>
            </a:r>
            <a:endParaRPr lang="en-US" sz="1600"/>
          </a:p>
        </p:txBody>
      </p:sp>
      <p:pic>
        <p:nvPicPr>
          <p:cNvPr id="11" name="Picture 12" descr="A picture containing person, indoor, cup, table&#10;&#10;Description generated with very high confidence">
            <a:extLst>
              <a:ext uri="{FF2B5EF4-FFF2-40B4-BE49-F238E27FC236}">
                <a16:creationId xmlns:a16="http://schemas.microsoft.com/office/drawing/2014/main" id="{C2D1A651-9B54-4A5A-9088-09D40FDC730A}"/>
              </a:ext>
            </a:extLst>
          </p:cNvPr>
          <p:cNvPicPr>
            <a:picLocks noChangeAspect="1"/>
          </p:cNvPicPr>
          <p:nvPr/>
        </p:nvPicPr>
        <p:blipFill>
          <a:blip r:embed="rId10"/>
          <a:stretch>
            <a:fillRect/>
          </a:stretch>
        </p:blipFill>
        <p:spPr>
          <a:xfrm>
            <a:off x="9368790" y="5153921"/>
            <a:ext cx="2743200" cy="1289799"/>
          </a:xfrm>
          <a:prstGeom prst="rect">
            <a:avLst/>
          </a:prstGeom>
        </p:spPr>
      </p:pic>
      <p:pic>
        <p:nvPicPr>
          <p:cNvPr id="16" name="Picture 16" descr="A picture containing clothing, indoor&#10;&#10;Description generated with high confidence">
            <a:extLst>
              <a:ext uri="{FF2B5EF4-FFF2-40B4-BE49-F238E27FC236}">
                <a16:creationId xmlns:a16="http://schemas.microsoft.com/office/drawing/2014/main" id="{1C3CA0C2-D189-4889-9776-B671DB3177AE}"/>
              </a:ext>
            </a:extLst>
          </p:cNvPr>
          <p:cNvPicPr>
            <a:picLocks noChangeAspect="1"/>
          </p:cNvPicPr>
          <p:nvPr/>
        </p:nvPicPr>
        <p:blipFill>
          <a:blip r:embed="rId11"/>
          <a:stretch>
            <a:fillRect/>
          </a:stretch>
        </p:blipFill>
        <p:spPr>
          <a:xfrm>
            <a:off x="7071935" y="3303270"/>
            <a:ext cx="1576190" cy="2693670"/>
          </a:xfrm>
          <a:prstGeom prst="rect">
            <a:avLst/>
          </a:prstGeom>
        </p:spPr>
      </p:pic>
      <p:sp>
        <p:nvSpPr>
          <p:cNvPr id="18" name="TextBox 17">
            <a:extLst>
              <a:ext uri="{FF2B5EF4-FFF2-40B4-BE49-F238E27FC236}">
                <a16:creationId xmlns:a16="http://schemas.microsoft.com/office/drawing/2014/main" id="{9E1376FF-7337-4B0D-BD75-57552671F4D3}"/>
              </a:ext>
            </a:extLst>
          </p:cNvPr>
          <p:cNvSpPr txBox="1"/>
          <p:nvPr/>
        </p:nvSpPr>
        <p:spPr>
          <a:xfrm>
            <a:off x="6591300" y="6076950"/>
            <a:ext cx="30670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12"/>
              </a:rPr>
              <a:t>https://www.readi-steadi.com/</a:t>
            </a:r>
            <a:endParaRPr lang="en-US" sz="1600"/>
          </a:p>
        </p:txBody>
      </p:sp>
    </p:spTree>
    <p:extLst>
      <p:ext uri="{BB962C8B-B14F-4D97-AF65-F5344CB8AC3E}">
        <p14:creationId xmlns:p14="http://schemas.microsoft.com/office/powerpoint/2010/main" val="235193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ABBC-B28D-4F58-B0D9-EFC9C776C013}"/>
              </a:ext>
            </a:extLst>
          </p:cNvPr>
          <p:cNvSpPr>
            <a:spLocks noGrp="1"/>
          </p:cNvSpPr>
          <p:nvPr>
            <p:ph type="title"/>
          </p:nvPr>
        </p:nvSpPr>
        <p:spPr>
          <a:xfrm>
            <a:off x="858982" y="1166255"/>
            <a:ext cx="10515600" cy="1011495"/>
          </a:xfrm>
        </p:spPr>
        <p:txBody>
          <a:bodyPr>
            <a:normAutofit fontScale="90000"/>
          </a:bodyPr>
          <a:lstStyle/>
          <a:p>
            <a:r>
              <a:rPr lang="en-GB">
                <a:cs typeface="Calibri Light"/>
              </a:rPr>
              <a:t>Sleep monitoring and waking up in a "good phase"</a:t>
            </a:r>
            <a:endParaRPr lang="en-GB"/>
          </a:p>
        </p:txBody>
      </p:sp>
      <p:sp>
        <p:nvSpPr>
          <p:cNvPr id="3" name="Content Placeholder 2">
            <a:extLst>
              <a:ext uri="{FF2B5EF4-FFF2-40B4-BE49-F238E27FC236}">
                <a16:creationId xmlns:a16="http://schemas.microsoft.com/office/drawing/2014/main" id="{0D60A253-1414-4913-9FCC-7A98D2405AA9}"/>
              </a:ext>
            </a:extLst>
          </p:cNvPr>
          <p:cNvSpPr>
            <a:spLocks noGrp="1"/>
          </p:cNvSpPr>
          <p:nvPr>
            <p:ph idx="1"/>
          </p:nvPr>
        </p:nvSpPr>
        <p:spPr>
          <a:xfrm>
            <a:off x="838200" y="5939486"/>
            <a:ext cx="10515600" cy="916349"/>
          </a:xfrm>
        </p:spPr>
        <p:txBody>
          <a:bodyPr vert="horz" lIns="91440" tIns="45720" rIns="91440" bIns="45720" rtlCol="0" anchor="t">
            <a:normAutofit/>
          </a:bodyPr>
          <a:lstStyle/>
          <a:p>
            <a:pPr marL="0" indent="0">
              <a:buNone/>
            </a:pPr>
            <a:endParaRPr lang="en-GB">
              <a:cs typeface="Calibri"/>
            </a:endParaRPr>
          </a:p>
          <a:p>
            <a:r>
              <a:rPr lang="en-GB" sz="2000">
                <a:ea typeface="+mn-lt"/>
                <a:cs typeface="+mn-lt"/>
                <a:hlinkClick r:id="rId2"/>
              </a:rPr>
              <a:t>https://www.sleepcycle.com/how-sleep-cycle-works/</a:t>
            </a:r>
            <a:endParaRPr lang="en-GB" sz="2000">
              <a:ea typeface="+mn-lt"/>
              <a:cs typeface="+mn-lt"/>
            </a:endParaRPr>
          </a:p>
          <a:p>
            <a:pPr marL="0" indent="0">
              <a:buNone/>
            </a:pPr>
            <a:endParaRPr lang="en-GB">
              <a:cs typeface="Calibri"/>
            </a:endParaRPr>
          </a:p>
        </p:txBody>
      </p:sp>
      <p:pic>
        <p:nvPicPr>
          <p:cNvPr id="5" name="Picture 4" descr="A close up of a sign&#10;&#10;Description generated with very high confidence">
            <a:extLst>
              <a:ext uri="{FF2B5EF4-FFF2-40B4-BE49-F238E27FC236}">
                <a16:creationId xmlns:a16="http://schemas.microsoft.com/office/drawing/2014/main" id="{F94BAAE9-F676-4929-B5A1-790DD639BD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5" t="28527" r="7324" b="29066"/>
          <a:stretch/>
        </p:blipFill>
        <p:spPr>
          <a:xfrm>
            <a:off x="2575115" y="0"/>
            <a:ext cx="7358743" cy="1256571"/>
          </a:xfrm>
          <a:prstGeom prst="rect">
            <a:avLst/>
          </a:prstGeom>
        </p:spPr>
      </p:pic>
      <p:pic>
        <p:nvPicPr>
          <p:cNvPr id="7" name="Picture 6">
            <a:extLst>
              <a:ext uri="{FF2B5EF4-FFF2-40B4-BE49-F238E27FC236}">
                <a16:creationId xmlns:a16="http://schemas.microsoft.com/office/drawing/2014/main" id="{27A99740-EA1C-4F04-9542-56AD91394DF3}"/>
              </a:ext>
            </a:extLst>
          </p:cNvPr>
          <p:cNvPicPr>
            <a:picLocks noChangeAspect="1"/>
          </p:cNvPicPr>
          <p:nvPr/>
        </p:nvPicPr>
        <p:blipFill rotWithShape="1">
          <a:blip r:embed="rId4"/>
          <a:srcRect l="2883" t="11072" r="58992" b="5595"/>
          <a:stretch/>
        </p:blipFill>
        <p:spPr>
          <a:xfrm>
            <a:off x="9933858" y="25470"/>
            <a:ext cx="2148268" cy="1320656"/>
          </a:xfrm>
          <a:prstGeom prst="rect">
            <a:avLst/>
          </a:prstGeom>
        </p:spPr>
      </p:pic>
      <p:sp>
        <p:nvSpPr>
          <p:cNvPr id="9" name="TextBox 8">
            <a:extLst>
              <a:ext uri="{FF2B5EF4-FFF2-40B4-BE49-F238E27FC236}">
                <a16:creationId xmlns:a16="http://schemas.microsoft.com/office/drawing/2014/main" id="{49C2CFB5-56DD-4603-86F1-E9DFDE0876DD}"/>
              </a:ext>
            </a:extLst>
          </p:cNvPr>
          <p:cNvSpPr txBox="1"/>
          <p:nvPr/>
        </p:nvSpPr>
        <p:spPr>
          <a:xfrm>
            <a:off x="758554"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pic>
        <p:nvPicPr>
          <p:cNvPr id="8" name="Picture 9" descr="A screenshot of a social media post&#10;&#10;Description generated with very high confidence">
            <a:extLst>
              <a:ext uri="{FF2B5EF4-FFF2-40B4-BE49-F238E27FC236}">
                <a16:creationId xmlns:a16="http://schemas.microsoft.com/office/drawing/2014/main" id="{55CFCA6F-7982-4CDE-BE09-1E28C2679306}"/>
              </a:ext>
            </a:extLst>
          </p:cNvPr>
          <p:cNvPicPr>
            <a:picLocks noChangeAspect="1"/>
          </p:cNvPicPr>
          <p:nvPr/>
        </p:nvPicPr>
        <p:blipFill rotWithShape="1">
          <a:blip r:embed="rId5"/>
          <a:srcRect l="27408" t="5014" r="44009" b="26074"/>
          <a:stretch/>
        </p:blipFill>
        <p:spPr>
          <a:xfrm>
            <a:off x="2576945" y="1972326"/>
            <a:ext cx="3216251" cy="4230482"/>
          </a:xfrm>
          <a:prstGeom prst="rect">
            <a:avLst/>
          </a:prstGeom>
        </p:spPr>
      </p:pic>
      <p:pic>
        <p:nvPicPr>
          <p:cNvPr id="11" name="Picture 11" descr="A screenshot of a cell phone&#10;&#10;Description generated with very high confidence">
            <a:extLst>
              <a:ext uri="{FF2B5EF4-FFF2-40B4-BE49-F238E27FC236}">
                <a16:creationId xmlns:a16="http://schemas.microsoft.com/office/drawing/2014/main" id="{C89670D7-00BB-44D5-ABBE-3467EED95E28}"/>
              </a:ext>
            </a:extLst>
          </p:cNvPr>
          <p:cNvPicPr>
            <a:picLocks noChangeAspect="1"/>
          </p:cNvPicPr>
          <p:nvPr/>
        </p:nvPicPr>
        <p:blipFill rotWithShape="1">
          <a:blip r:embed="rId6"/>
          <a:srcRect l="62152" t="6732" r="16592" b="13516"/>
          <a:stretch/>
        </p:blipFill>
        <p:spPr>
          <a:xfrm>
            <a:off x="6643254" y="2519579"/>
            <a:ext cx="1759536" cy="3604530"/>
          </a:xfrm>
          <a:prstGeom prst="rect">
            <a:avLst/>
          </a:prstGeom>
        </p:spPr>
      </p:pic>
    </p:spTree>
    <p:extLst>
      <p:ext uri="{BB962C8B-B14F-4D97-AF65-F5344CB8AC3E}">
        <p14:creationId xmlns:p14="http://schemas.microsoft.com/office/powerpoint/2010/main" val="1972952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2828" y="1902362"/>
            <a:ext cx="7914910" cy="4151970"/>
          </a:xfrm>
          <a:prstGeom prst="rect">
            <a:avLst/>
          </a:prstGeom>
        </p:spPr>
        <p:txBody>
          <a:bodyPr wrap="square" anchor="t">
            <a:spAutoFit/>
          </a:bodyPr>
          <a:lstStyle/>
          <a:p>
            <a:pPr>
              <a:lnSpc>
                <a:spcPct val="107000"/>
              </a:lnSpc>
              <a:spcAft>
                <a:spcPts val="800"/>
              </a:spcAft>
            </a:pPr>
            <a:r>
              <a:rPr lang="en-US" sz="3600">
                <a:solidFill>
                  <a:schemeClr val="accent5">
                    <a:lumMod val="75000"/>
                  </a:schemeClr>
                </a:solidFill>
                <a:latin typeface="Calibri"/>
                <a:ea typeface="Calibri" panose="020F0502020204030204" pitchFamily="34" charset="0"/>
                <a:cs typeface="Times New Roman"/>
              </a:rPr>
              <a:t>IT: Making computers more usable.</a:t>
            </a:r>
          </a:p>
          <a:p>
            <a:pPr marL="342900" indent="-342900">
              <a:lnSpc>
                <a:spcPct val="107000"/>
              </a:lnSpc>
              <a:spcAft>
                <a:spcPts val="800"/>
              </a:spcAft>
              <a:buFont typeface="Arial"/>
              <a:buChar char="•"/>
            </a:pPr>
            <a:r>
              <a:rPr lang="en-US" sz="2400">
                <a:latin typeface="Calibri"/>
                <a:ea typeface="Calibri" panose="020F0502020204030204" pitchFamily="34" charset="0"/>
                <a:cs typeface="Times New Roman"/>
              </a:rPr>
              <a:t>Alter the computer settings</a:t>
            </a:r>
          </a:p>
          <a:p>
            <a:pPr marL="342900" indent="-342900">
              <a:lnSpc>
                <a:spcPct val="107000"/>
              </a:lnSpc>
              <a:spcAft>
                <a:spcPts val="800"/>
              </a:spcAft>
              <a:buFont typeface="Arial"/>
              <a:buChar char="•"/>
            </a:pPr>
            <a:r>
              <a:rPr lang="en-US" sz="2400">
                <a:latin typeface="Calibri"/>
                <a:ea typeface="Calibri" panose="020F0502020204030204" pitchFamily="34" charset="0"/>
                <a:cs typeface="Times New Roman"/>
              </a:rPr>
              <a:t>Software options</a:t>
            </a:r>
          </a:p>
          <a:p>
            <a:pPr marL="342900" indent="-342900">
              <a:lnSpc>
                <a:spcPct val="107000"/>
              </a:lnSpc>
              <a:spcAft>
                <a:spcPts val="800"/>
              </a:spcAft>
              <a:buFont typeface="Arial"/>
              <a:buChar char="•"/>
            </a:pPr>
            <a:r>
              <a:rPr lang="en-US" sz="2400">
                <a:latin typeface="Calibri"/>
                <a:ea typeface="Calibri" panose="020F0502020204030204" pitchFamily="34" charset="0"/>
                <a:cs typeface="Times New Roman"/>
              </a:rPr>
              <a:t>Ergonomic mouse/keyboard </a:t>
            </a:r>
            <a:r>
              <a:rPr lang="en-US" sz="2400" err="1">
                <a:latin typeface="Calibri"/>
                <a:ea typeface="Calibri" panose="020F0502020204030204" pitchFamily="34" charset="0"/>
                <a:cs typeface="Times New Roman"/>
              </a:rPr>
              <a:t>optionsns</a:t>
            </a:r>
          </a:p>
          <a:p>
            <a:pPr marL="342900" indent="-342900">
              <a:lnSpc>
                <a:spcPct val="107000"/>
              </a:lnSpc>
              <a:spcAft>
                <a:spcPts val="800"/>
              </a:spcAft>
              <a:buFont typeface="Arial"/>
              <a:buChar char="•"/>
            </a:pPr>
            <a:r>
              <a:rPr lang="en-US" sz="2400">
                <a:latin typeface="Calibri"/>
                <a:ea typeface="Calibri" panose="020F0502020204030204" pitchFamily="34" charset="0"/>
                <a:cs typeface="Times New Roman"/>
              </a:rPr>
              <a:t>Touchscreens</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a:buChar char="•"/>
            </a:pPr>
            <a:r>
              <a:rPr lang="en-US" sz="2400">
                <a:latin typeface="Calibri"/>
                <a:ea typeface="+mn-lt"/>
                <a:cs typeface="Times New Roman"/>
              </a:rPr>
              <a:t>Eye tracking</a:t>
            </a:r>
          </a:p>
          <a:p>
            <a:pPr marL="342900" indent="-342900">
              <a:lnSpc>
                <a:spcPct val="107000"/>
              </a:lnSpc>
              <a:spcAft>
                <a:spcPts val="800"/>
              </a:spcAft>
              <a:buFont typeface="Arial"/>
              <a:buChar char="•"/>
            </a:pPr>
            <a:r>
              <a:rPr lang="en-US" sz="2400">
                <a:latin typeface="Calibri"/>
                <a:ea typeface="+mn-lt"/>
                <a:cs typeface="Calibri"/>
              </a:rPr>
              <a:t>Voice recognition</a:t>
            </a:r>
            <a:endParaRPr lang="en-US" sz="2400">
              <a:latin typeface="Calibri"/>
              <a:ea typeface="+mn-lt"/>
              <a:cs typeface="+mn-lt"/>
            </a:endParaRPr>
          </a:p>
          <a:p>
            <a:pPr marL="285750" indent="-285750">
              <a:lnSpc>
                <a:spcPct val="107000"/>
              </a:lnSpc>
              <a:spcAft>
                <a:spcPts val="800"/>
              </a:spcAft>
              <a:buFont typeface="Arial" panose="020B0604020202020204" pitchFamily="34" charset="0"/>
              <a:buChar char="•"/>
            </a:pPr>
            <a:endParaRPr lang="en-US" sz="240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close up of a sign&#10;&#10;Description generated with very high confidence">
            <a:extLst>
              <a:ext uri="{FF2B5EF4-FFF2-40B4-BE49-F238E27FC236}">
                <a16:creationId xmlns:a16="http://schemas.microsoft.com/office/drawing/2014/main" id="{94147B1F-D5F8-46D9-B8F0-950E47F0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45" t="28527" r="7324" b="29066"/>
          <a:stretch/>
        </p:blipFill>
        <p:spPr>
          <a:xfrm>
            <a:off x="2329389" y="0"/>
            <a:ext cx="7358743" cy="1256571"/>
          </a:xfrm>
          <a:prstGeom prst="rect">
            <a:avLst/>
          </a:prstGeom>
        </p:spPr>
      </p:pic>
      <p:pic>
        <p:nvPicPr>
          <p:cNvPr id="11" name="Picture 10">
            <a:extLst>
              <a:ext uri="{FF2B5EF4-FFF2-40B4-BE49-F238E27FC236}">
                <a16:creationId xmlns:a16="http://schemas.microsoft.com/office/drawing/2014/main" id="{3C6AAFAA-1529-4D33-BC75-A393B669B751}"/>
              </a:ext>
            </a:extLst>
          </p:cNvPr>
          <p:cNvPicPr>
            <a:picLocks noChangeAspect="1"/>
          </p:cNvPicPr>
          <p:nvPr/>
        </p:nvPicPr>
        <p:blipFill rotWithShape="1">
          <a:blip r:embed="rId3"/>
          <a:srcRect l="2883" t="11072" r="58992" b="5595"/>
          <a:stretch/>
        </p:blipFill>
        <p:spPr>
          <a:xfrm>
            <a:off x="9688132" y="112557"/>
            <a:ext cx="2148268" cy="1320656"/>
          </a:xfrm>
          <a:prstGeom prst="rect">
            <a:avLst/>
          </a:prstGeom>
        </p:spPr>
      </p:pic>
      <p:sp>
        <p:nvSpPr>
          <p:cNvPr id="12" name="TextBox 11"/>
          <p:cNvSpPr txBox="1"/>
          <p:nvPr/>
        </p:nvSpPr>
        <p:spPr>
          <a:xfrm>
            <a:off x="512828"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Tree>
    <p:extLst>
      <p:ext uri="{BB962C8B-B14F-4D97-AF65-F5344CB8AC3E}">
        <p14:creationId xmlns:p14="http://schemas.microsoft.com/office/powerpoint/2010/main" val="1209998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29" y="1380181"/>
            <a:ext cx="12112171" cy="815748"/>
          </a:xfrm>
        </p:spPr>
        <p:txBody>
          <a:bodyPr>
            <a:noAutofit/>
          </a:bodyPr>
          <a:lstStyle/>
          <a:p>
            <a:r>
              <a:rPr lang="en-US" sz="3900" b="1">
                <a:solidFill>
                  <a:schemeClr val="accent5">
                    <a:lumMod val="75000"/>
                  </a:schemeClr>
                </a:solidFill>
                <a:latin typeface="Calibri"/>
                <a:cs typeface="Calibri"/>
              </a:rPr>
              <a:t>Platform specific instructions to alter parameters.</a:t>
            </a:r>
            <a:endParaRPr lang="en-GB" sz="3900" b="1">
              <a:solidFill>
                <a:schemeClr val="accent5">
                  <a:lumMod val="75000"/>
                </a:schemeClr>
              </a:solidFill>
              <a:latin typeface="Calibri"/>
              <a:cs typeface="Calibri"/>
            </a:endParaRPr>
          </a:p>
        </p:txBody>
      </p:sp>
      <p:sp>
        <p:nvSpPr>
          <p:cNvPr id="3" name="Content Placeholder 2"/>
          <p:cNvSpPr>
            <a:spLocks noGrp="1"/>
          </p:cNvSpPr>
          <p:nvPr>
            <p:ph idx="1"/>
          </p:nvPr>
        </p:nvSpPr>
        <p:spPr>
          <a:xfrm>
            <a:off x="1566526" y="2217188"/>
            <a:ext cx="10140713" cy="2253049"/>
          </a:xfrm>
        </p:spPr>
        <p:txBody>
          <a:bodyPr vert="horz" lIns="91440" tIns="45720" rIns="91440" bIns="45720" rtlCol="0" anchor="t">
            <a:normAutofit/>
          </a:bodyPr>
          <a:lstStyle/>
          <a:p>
            <a:r>
              <a:rPr lang="en-US"/>
              <a:t>Keyboard: Search “Keyboard”-control panel</a:t>
            </a:r>
          </a:p>
          <a:p>
            <a:pPr lvl="1"/>
            <a:r>
              <a:rPr lang="en-US"/>
              <a:t>Slide repeat delay to Long and Repeat rate to Slow.</a:t>
            </a:r>
            <a:endParaRPr lang="en-US">
              <a:cs typeface="Calibri"/>
            </a:endParaRPr>
          </a:p>
          <a:p>
            <a:r>
              <a:rPr lang="en-US"/>
              <a:t>Mouse: Search control panel app/hardware and sound/mouse</a:t>
            </a:r>
            <a:endParaRPr lang="en-US">
              <a:cs typeface="Calibri"/>
            </a:endParaRPr>
          </a:p>
          <a:p>
            <a:pPr lvl="1"/>
            <a:r>
              <a:rPr lang="en-US"/>
              <a:t>Alter “Buttons tab”- Slow Double-click speed </a:t>
            </a:r>
          </a:p>
          <a:p>
            <a:pPr lvl="1"/>
            <a:r>
              <a:rPr lang="en-US"/>
              <a:t>Alter “Pointer options tab”-Slow pointer speed.    </a:t>
            </a:r>
            <a:endParaRPr lang="en-US" sz="2400">
              <a:cs typeface="Calibri"/>
            </a:endParaRPr>
          </a:p>
        </p:txBody>
      </p:sp>
      <p:pic>
        <p:nvPicPr>
          <p:cNvPr id="4" name="Picture 3"/>
          <p:cNvPicPr>
            <a:picLocks noChangeAspect="1"/>
          </p:cNvPicPr>
          <p:nvPr/>
        </p:nvPicPr>
        <p:blipFill rotWithShape="1">
          <a:blip r:embed="rId2"/>
          <a:srcRect l="12838" t="38419" r="66068" b="20276"/>
          <a:stretch/>
        </p:blipFill>
        <p:spPr>
          <a:xfrm>
            <a:off x="318405" y="4426857"/>
            <a:ext cx="4289217" cy="2362200"/>
          </a:xfrm>
          <a:prstGeom prst="rect">
            <a:avLst/>
          </a:prstGeom>
        </p:spPr>
      </p:pic>
      <p:pic>
        <p:nvPicPr>
          <p:cNvPr id="5" name="Picture 4"/>
          <p:cNvPicPr>
            <a:picLocks noChangeAspect="1"/>
          </p:cNvPicPr>
          <p:nvPr/>
        </p:nvPicPr>
        <p:blipFill rotWithShape="1">
          <a:blip r:embed="rId3"/>
          <a:srcRect l="16581" t="31435" r="73401" b="27175"/>
          <a:stretch/>
        </p:blipFill>
        <p:spPr>
          <a:xfrm>
            <a:off x="4607622" y="4426857"/>
            <a:ext cx="2032956" cy="2362200"/>
          </a:xfrm>
          <a:prstGeom prst="rect">
            <a:avLst/>
          </a:prstGeom>
        </p:spPr>
      </p:pic>
      <p:sp>
        <p:nvSpPr>
          <p:cNvPr id="6" name="TextBox 5"/>
          <p:cNvSpPr txBox="1"/>
          <p:nvPr/>
        </p:nvSpPr>
        <p:spPr>
          <a:xfrm>
            <a:off x="6988629" y="4723099"/>
            <a:ext cx="5093497" cy="189282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800"/>
              <a:t>Enable snapping to the cursor jumps to target locations.</a:t>
            </a:r>
          </a:p>
          <a:p>
            <a:pPr marL="285750" indent="-285750">
              <a:spcBef>
                <a:spcPts val="600"/>
              </a:spcBef>
              <a:buFont typeface="Arial" panose="020B0604020202020204" pitchFamily="34" charset="0"/>
              <a:buChar char="•"/>
            </a:pPr>
            <a:r>
              <a:rPr lang="en-US" sz="2800"/>
              <a:t>Increase the size of buttons and other targets</a:t>
            </a:r>
            <a:endParaRPr lang="en-GB" sz="2800"/>
          </a:p>
        </p:txBody>
      </p:sp>
      <p:pic>
        <p:nvPicPr>
          <p:cNvPr id="7" name="Picture 6" descr="A close up of a sign&#10;&#10;Description generated with very high confidence">
            <a:extLst>
              <a:ext uri="{FF2B5EF4-FFF2-40B4-BE49-F238E27FC236}">
                <a16:creationId xmlns:a16="http://schemas.microsoft.com/office/drawing/2014/main" id="{94147B1F-D5F8-46D9-B8F0-950E47F00C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 t="28527" r="7324" b="29066"/>
          <a:stretch/>
        </p:blipFill>
        <p:spPr>
          <a:xfrm>
            <a:off x="2575115" y="0"/>
            <a:ext cx="7358743" cy="1256571"/>
          </a:xfrm>
          <a:prstGeom prst="rect">
            <a:avLst/>
          </a:prstGeom>
        </p:spPr>
      </p:pic>
      <p:pic>
        <p:nvPicPr>
          <p:cNvPr id="8" name="Picture 7">
            <a:extLst>
              <a:ext uri="{FF2B5EF4-FFF2-40B4-BE49-F238E27FC236}">
                <a16:creationId xmlns:a16="http://schemas.microsoft.com/office/drawing/2014/main" id="{3C6AAFAA-1529-4D33-BC75-A393B669B751}"/>
              </a:ext>
            </a:extLst>
          </p:cNvPr>
          <p:cNvPicPr>
            <a:picLocks noChangeAspect="1"/>
          </p:cNvPicPr>
          <p:nvPr/>
        </p:nvPicPr>
        <p:blipFill rotWithShape="1">
          <a:blip r:embed="rId5"/>
          <a:srcRect l="2883" t="11072" r="58992" b="5595"/>
          <a:stretch/>
        </p:blipFill>
        <p:spPr>
          <a:xfrm>
            <a:off x="9933858" y="25472"/>
            <a:ext cx="2148268" cy="1320656"/>
          </a:xfrm>
          <a:prstGeom prst="rect">
            <a:avLst/>
          </a:prstGeom>
        </p:spPr>
      </p:pic>
      <p:sp>
        <p:nvSpPr>
          <p:cNvPr id="9" name="TextBox 8"/>
          <p:cNvSpPr txBox="1"/>
          <p:nvPr/>
        </p:nvSpPr>
        <p:spPr>
          <a:xfrm>
            <a:off x="758554" y="155427"/>
            <a:ext cx="1935979" cy="954107"/>
          </a:xfrm>
          <a:prstGeom prst="rect">
            <a:avLst/>
          </a:prstGeom>
          <a:noFill/>
        </p:spPr>
        <p:txBody>
          <a:bodyPr wrap="none" rtlCol="0">
            <a:spAutoFit/>
          </a:bodyPr>
          <a:lstStyle/>
          <a:p>
            <a:r>
              <a:rPr lang="en-US" sz="2800"/>
              <a:t>Workshop 2</a:t>
            </a:r>
          </a:p>
          <a:p>
            <a:r>
              <a:rPr lang="en-US" sz="2800"/>
              <a:t>8.07.2019</a:t>
            </a:r>
            <a:endParaRPr lang="en-GB" sz="2800"/>
          </a:p>
        </p:txBody>
      </p:sp>
      <p:sp>
        <p:nvSpPr>
          <p:cNvPr id="10" name="TextBox 9">
            <a:extLst>
              <a:ext uri="{FF2B5EF4-FFF2-40B4-BE49-F238E27FC236}">
                <a16:creationId xmlns:a16="http://schemas.microsoft.com/office/drawing/2014/main" id="{CC698AFB-86B6-48BB-949A-8FC2DB34F36C}"/>
              </a:ext>
            </a:extLst>
          </p:cNvPr>
          <p:cNvSpPr txBox="1"/>
          <p:nvPr/>
        </p:nvSpPr>
        <p:spPr>
          <a:xfrm>
            <a:off x="107576" y="2780689"/>
            <a:ext cx="13740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Windows 10</a:t>
            </a:r>
          </a:p>
        </p:txBody>
      </p:sp>
    </p:spTree>
    <p:extLst>
      <p:ext uri="{BB962C8B-B14F-4D97-AF65-F5344CB8AC3E}">
        <p14:creationId xmlns:p14="http://schemas.microsoft.com/office/powerpoint/2010/main" val="156205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18DA-F563-4D21-9591-AF177E112EF3}"/>
              </a:ext>
            </a:extLst>
          </p:cNvPr>
          <p:cNvSpPr>
            <a:spLocks noGrp="1"/>
          </p:cNvSpPr>
          <p:nvPr>
            <p:ph type="title"/>
          </p:nvPr>
        </p:nvSpPr>
        <p:spPr>
          <a:xfrm>
            <a:off x="838200" y="365125"/>
            <a:ext cx="4629150" cy="731203"/>
          </a:xfrm>
        </p:spPr>
        <p:txBody>
          <a:bodyPr/>
          <a:lstStyle/>
          <a:p>
            <a:r>
              <a:rPr lang="en-US">
                <a:cs typeface="Calibri Light"/>
              </a:rPr>
              <a:t>Apple MacOS</a:t>
            </a:r>
            <a:endParaRPr lang="en-US"/>
          </a:p>
        </p:txBody>
      </p:sp>
      <p:sp>
        <p:nvSpPr>
          <p:cNvPr id="3" name="Content Placeholder 2">
            <a:extLst>
              <a:ext uri="{FF2B5EF4-FFF2-40B4-BE49-F238E27FC236}">
                <a16:creationId xmlns:a16="http://schemas.microsoft.com/office/drawing/2014/main" id="{927289AB-D161-43BE-B30A-848881CF6080}"/>
              </a:ext>
            </a:extLst>
          </p:cNvPr>
          <p:cNvSpPr>
            <a:spLocks noGrp="1"/>
          </p:cNvSpPr>
          <p:nvPr>
            <p:ph idx="1"/>
          </p:nvPr>
        </p:nvSpPr>
        <p:spPr>
          <a:xfrm>
            <a:off x="339090" y="4199255"/>
            <a:ext cx="5805907" cy="2343468"/>
          </a:xfrm>
        </p:spPr>
        <p:txBody>
          <a:bodyPr vert="horz" lIns="91440" tIns="45720" rIns="91440" bIns="45720" rtlCol="0" anchor="t">
            <a:normAutofit/>
          </a:bodyPr>
          <a:lstStyle/>
          <a:p>
            <a:r>
              <a:rPr lang="en-US" sz="1800">
                <a:cs typeface="Calibri" panose="020F0502020204030204"/>
              </a:rPr>
              <a:t>Webpage showing how to alter Mouse </a:t>
            </a:r>
            <a:r>
              <a:rPr lang="en-US" sz="1800">
                <a:ea typeface="+mn-lt"/>
                <a:cs typeface="+mn-lt"/>
              </a:rPr>
              <a:t>settings on windows and Mac </a:t>
            </a:r>
            <a:r>
              <a:rPr lang="en-US" sz="1800">
                <a:ea typeface="+mn-lt"/>
                <a:cs typeface="+mn-lt"/>
                <a:hlinkClick r:id="rId2"/>
              </a:rPr>
              <a:t>https://www.wikihow.com/Change-Mouse-Settings</a:t>
            </a:r>
            <a:endParaRPr lang="en-US">
              <a:ea typeface="+mn-lt"/>
              <a:cs typeface="+mn-lt"/>
            </a:endParaRPr>
          </a:p>
          <a:p>
            <a:r>
              <a:rPr lang="en-US" sz="1800">
                <a:cs typeface="Calibri" panose="020F0502020204030204"/>
              </a:rPr>
              <a:t>very helpful showing step by step the Universal Access</a:t>
            </a:r>
            <a:r>
              <a:rPr lang="en-US" sz="1800">
                <a:ea typeface="+mn-lt"/>
                <a:cs typeface="+mn-lt"/>
              </a:rPr>
              <a:t> features </a:t>
            </a:r>
            <a:r>
              <a:rPr lang="en-US" sz="1800">
                <a:ea typeface="+mn-lt"/>
                <a:cs typeface="+mn-lt"/>
                <a:hlinkClick r:id="rId3"/>
              </a:rPr>
              <a:t>https://cleartalents.com/mcmw/motor/making-your-keyboard-easier-to-use/changing-keyboard-settings/changing-keyboard-settings-osx/</a:t>
            </a:r>
            <a:endParaRPr lang="en-US">
              <a:cs typeface="Calibri"/>
            </a:endParaRPr>
          </a:p>
        </p:txBody>
      </p:sp>
      <p:pic>
        <p:nvPicPr>
          <p:cNvPr id="6" name="Picture 6" descr="A screenshot of a cell phone&#10;&#10;Description generated with very high confidence">
            <a:extLst>
              <a:ext uri="{FF2B5EF4-FFF2-40B4-BE49-F238E27FC236}">
                <a16:creationId xmlns:a16="http://schemas.microsoft.com/office/drawing/2014/main" id="{DF7F9364-FBC6-46FC-AC31-8B1563759DB2}"/>
              </a:ext>
            </a:extLst>
          </p:cNvPr>
          <p:cNvPicPr>
            <a:picLocks noChangeAspect="1"/>
          </p:cNvPicPr>
          <p:nvPr/>
        </p:nvPicPr>
        <p:blipFill>
          <a:blip r:embed="rId4"/>
          <a:stretch>
            <a:fillRect/>
          </a:stretch>
        </p:blipFill>
        <p:spPr>
          <a:xfrm>
            <a:off x="6286500" y="576528"/>
            <a:ext cx="6004560" cy="5419193"/>
          </a:xfrm>
          <a:prstGeom prst="rect">
            <a:avLst/>
          </a:prstGeom>
        </p:spPr>
      </p:pic>
      <p:sp>
        <p:nvSpPr>
          <p:cNvPr id="8" name="TextBox 7">
            <a:extLst>
              <a:ext uri="{FF2B5EF4-FFF2-40B4-BE49-F238E27FC236}">
                <a16:creationId xmlns:a16="http://schemas.microsoft.com/office/drawing/2014/main" id="{400B78B2-617E-4F23-8A64-F1856E2A8FB0}"/>
              </a:ext>
            </a:extLst>
          </p:cNvPr>
          <p:cNvSpPr txBox="1"/>
          <p:nvPr/>
        </p:nvSpPr>
        <p:spPr>
          <a:xfrm>
            <a:off x="502920" y="1181100"/>
            <a:ext cx="43243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Keyboard settings: </a:t>
            </a:r>
            <a:endParaRPr lang="en-US"/>
          </a:p>
          <a:p>
            <a:r>
              <a:rPr lang="en-US">
                <a:cs typeface="Calibri"/>
              </a:rPr>
              <a:t>Apple&gt;System preferences&gt;Keyboard</a:t>
            </a:r>
          </a:p>
          <a:p>
            <a:r>
              <a:rPr lang="en-US">
                <a:cs typeface="Calibri"/>
              </a:rPr>
              <a:t>Reduce Key Repeat to </a:t>
            </a:r>
            <a:r>
              <a:rPr lang="en-US" b="1">
                <a:cs typeface="Calibri"/>
              </a:rPr>
              <a:t>"Slow"</a:t>
            </a:r>
            <a:r>
              <a:rPr lang="en-US">
                <a:cs typeface="Calibri"/>
              </a:rPr>
              <a:t> and Delay Until Repeat to </a:t>
            </a:r>
            <a:r>
              <a:rPr lang="en-US" b="1">
                <a:cs typeface="Calibri"/>
              </a:rPr>
              <a:t>"Long"</a:t>
            </a:r>
            <a:endParaRPr lang="en-US"/>
          </a:p>
        </p:txBody>
      </p:sp>
      <p:sp>
        <p:nvSpPr>
          <p:cNvPr id="9" name="TextBox 8">
            <a:extLst>
              <a:ext uri="{FF2B5EF4-FFF2-40B4-BE49-F238E27FC236}">
                <a16:creationId xmlns:a16="http://schemas.microsoft.com/office/drawing/2014/main" id="{6FE985FA-8DFA-4F03-8EB1-0F5199F14F8E}"/>
              </a:ext>
            </a:extLst>
          </p:cNvPr>
          <p:cNvSpPr txBox="1"/>
          <p:nvPr/>
        </p:nvSpPr>
        <p:spPr>
          <a:xfrm>
            <a:off x="502919" y="2667000"/>
            <a:ext cx="43243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Mouse settings: </a:t>
            </a:r>
            <a:endParaRPr lang="en-US"/>
          </a:p>
          <a:p>
            <a:r>
              <a:rPr lang="en-US">
                <a:cs typeface="Calibri"/>
              </a:rPr>
              <a:t>Apple&gt;System preferences&gt;Mouse</a:t>
            </a:r>
          </a:p>
          <a:p>
            <a:r>
              <a:rPr lang="en-US">
                <a:cs typeface="Calibri"/>
              </a:rPr>
              <a:t>Reduce Tracking speed to </a:t>
            </a:r>
            <a:r>
              <a:rPr lang="en-US" b="1">
                <a:cs typeface="Calibri"/>
              </a:rPr>
              <a:t>"Slow"</a:t>
            </a:r>
            <a:r>
              <a:rPr lang="en-US">
                <a:cs typeface="Calibri"/>
              </a:rPr>
              <a:t> </a:t>
            </a:r>
            <a:endParaRPr lang="en-US" b="1">
              <a:cs typeface="Calibri"/>
            </a:endParaRPr>
          </a:p>
        </p:txBody>
      </p:sp>
    </p:spTree>
    <p:extLst>
      <p:ext uri="{BB962C8B-B14F-4D97-AF65-F5344CB8AC3E}">
        <p14:creationId xmlns:p14="http://schemas.microsoft.com/office/powerpoint/2010/main" val="2303733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2B031576681C44817C922A2ECC332E" ma:contentTypeVersion="10" ma:contentTypeDescription="Create a new document." ma:contentTypeScope="" ma:versionID="a59e1c4fecdef57054b818b6ef9cfd7c">
  <xsd:schema xmlns:xsd="http://www.w3.org/2001/XMLSchema" xmlns:xs="http://www.w3.org/2001/XMLSchema" xmlns:p="http://schemas.microsoft.com/office/2006/metadata/properties" xmlns:ns2="9234bbb4-0124-4597-aeaa-cabf30240bac" xmlns:ns3="f74b601b-a26c-4a34-b55b-a00de3b45f6e" targetNamespace="http://schemas.microsoft.com/office/2006/metadata/properties" ma:root="true" ma:fieldsID="a35f9e5beab722690f3c3b197a7d8cbb" ns2:_="" ns3:_="">
    <xsd:import namespace="9234bbb4-0124-4597-aeaa-cabf30240bac"/>
    <xsd:import namespace="f74b601b-a26c-4a34-b55b-a00de3b45f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4bbb4-0124-4597-aeaa-cabf30240b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4b601b-a26c-4a34-b55b-a00de3b45f6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431576-1B63-432F-942E-600739DB8458}">
  <ds:schemaRefs>
    <ds:schemaRef ds:uri="9234bbb4-0124-4597-aeaa-cabf30240bac"/>
    <ds:schemaRef ds:uri="f74b601b-a26c-4a34-b55b-a00de3b45f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CEA927-4DA9-4041-94D1-EC72E0DD179A}">
  <ds:schemaRefs>
    <ds:schemaRef ds:uri="http://schemas.microsoft.com/sharepoint/v3/contenttype/forms"/>
  </ds:schemaRefs>
</ds:datastoreItem>
</file>

<file path=customXml/itemProps3.xml><?xml version="1.0" encoding="utf-8"?>
<ds:datastoreItem xmlns:ds="http://schemas.openxmlformats.org/officeDocument/2006/customXml" ds:itemID="{B666764A-F2ED-4FB1-ADB5-D8DF25ABF2A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Sleep monitoring and waking up in a "good phase"</vt:lpstr>
      <vt:lpstr>PowerPoint Presentation</vt:lpstr>
      <vt:lpstr>Platform specific instructions to alter parameters.</vt:lpstr>
      <vt:lpstr>Apple MacOS</vt:lpstr>
      <vt:lpstr>Software options</vt:lpstr>
      <vt:lpstr>Ergonomic mouse options</vt:lpstr>
      <vt:lpstr>Ergonomic mouse/keyboard options £15-40</vt:lpstr>
      <vt:lpstr>Ergonomic keyboard- Keyguard</vt:lpstr>
      <vt:lpstr>PowerPoint Presentation</vt:lpstr>
      <vt:lpstr>PowerPoint Presentation</vt:lpstr>
      <vt:lpstr>PowerPoint Presentation</vt:lpstr>
      <vt:lpstr>Already available tips and tricks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Bergin</dc:creator>
  <cp:revision>1</cp:revision>
  <dcterms:created xsi:type="dcterms:W3CDTF">2019-07-02T06:19:04Z</dcterms:created>
  <dcterms:modified xsi:type="dcterms:W3CDTF">2019-07-17T10:57:10Z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0x0101002E2B031576681C44817C922A2ECC332E</vt:lpwstr>
  </property>
</Properties>
</file>