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3" r:id="rId2"/>
    <p:sldId id="275" r:id="rId3"/>
    <p:sldId id="276" r:id="rId4"/>
    <p:sldId id="264" r:id="rId5"/>
    <p:sldId id="259" r:id="rId6"/>
    <p:sldId id="260" r:id="rId7"/>
    <p:sldId id="261" r:id="rId8"/>
    <p:sldId id="262" r:id="rId9"/>
    <p:sldId id="272" r:id="rId10"/>
    <p:sldId id="277" r:id="rId11"/>
    <p:sldId id="279" r:id="rId12"/>
    <p:sldId id="270" r:id="rId13"/>
    <p:sldId id="280" r:id="rId14"/>
    <p:sldId id="281" r:id="rId15"/>
    <p:sldId id="282" r:id="rId16"/>
    <p:sldId id="265" r:id="rId17"/>
    <p:sldId id="266" r:id="rId18"/>
    <p:sldId id="267" r:id="rId19"/>
    <p:sldId id="285" r:id="rId20"/>
    <p:sldId id="286" r:id="rId21"/>
    <p:sldId id="287" r:id="rId22"/>
    <p:sldId id="274" r:id="rId23"/>
    <p:sldId id="283" r:id="rId24"/>
    <p:sldId id="284" r:id="rId25"/>
    <p:sldId id="271" r:id="rId26"/>
    <p:sldId id="289" r:id="rId27"/>
    <p:sldId id="290" r:id="rId28"/>
    <p:sldId id="291" r:id="rId29"/>
    <p:sldId id="288" r:id="rId30"/>
    <p:sldId id="269" r:id="rId31"/>
    <p:sldId id="292" r:id="rId32"/>
    <p:sldId id="293" r:id="rId3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69D8FF"/>
    <a:srgbClr val="00AEEF"/>
    <a:srgbClr val="E0E0E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3" autoAdjust="0"/>
    <p:restoredTop sz="92111" autoAdjust="0"/>
  </p:normalViewPr>
  <p:slideViewPr>
    <p:cSldViewPr>
      <p:cViewPr varScale="1">
        <p:scale>
          <a:sx n="110" d="100"/>
          <a:sy n="110" d="100"/>
        </p:scale>
        <p:origin x="-96" y="-576"/>
      </p:cViewPr>
      <p:guideLst>
        <p:guide orient="horz" pos="1752"/>
        <p:guide orient="horz" pos="11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A58BA-B687-4259-9DC2-92E8320EE6F3}" type="datetimeFigureOut">
              <a:rPr lang="en-GB" smtClean="0"/>
              <a:pPr/>
              <a:t>10/09/2018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7D3FA-ACC3-4ED3-B1F8-53D5C8444DE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7D3FA-ACC3-4ED3-B1F8-53D5C8444DEC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7D3FA-ACC3-4ED3-B1F8-53D5C8444DEC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ranch-logo-1line-fullsiz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4000500"/>
            <a:ext cx="7063285" cy="1714500"/>
          </a:xfrm>
          <a:prstGeom prst="rect">
            <a:avLst/>
          </a:prstGeom>
        </p:spPr>
      </p:pic>
      <p:pic>
        <p:nvPicPr>
          <p:cNvPr id="5" name="Picture 4" descr="qrcod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92143" y="4497615"/>
            <a:ext cx="1170214" cy="11702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5029200" y="4000500"/>
            <a:ext cx="4114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smtClean="0">
                <a:solidFill>
                  <a:schemeClr val="tx1"/>
                </a:solidFill>
                <a:latin typeface="FoundrySterling-Demi" pitchFamily="2" charset="0"/>
              </a:rPr>
              <a:t>oxfordparkinsons.org.uk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0" y="3924300"/>
            <a:ext cx="9144000" cy="0"/>
          </a:xfrm>
          <a:prstGeom prst="line">
            <a:avLst/>
          </a:prstGeom>
          <a:ln w="50800">
            <a:solidFill>
              <a:srgbClr val="69D8FF"/>
            </a:solidFill>
          </a:ln>
          <a:effectLst>
            <a:softEdge rad="127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4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5410729"/>
            <a:ext cx="533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</p:sldLayoutIdLst>
  <p:transition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67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Entertainments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409700"/>
            <a:ext cx="9144000" cy="19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Performers supporting our work</a:t>
            </a:r>
            <a:b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</a:br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and raising awareness of Parkinson's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7"/>
            <a:ext cx="9144000" cy="5714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86200" y="0"/>
            <a:ext cx="52578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Reunion party for the First Steps programme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4"/>
            <a:ext cx="9141774" cy="57147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381500"/>
            <a:ext cx="91440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PwP discuss their priority concerns</a:t>
            </a:r>
          </a:p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at our August meeting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67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Just for fun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409700"/>
            <a:ext cx="9144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Our social activities allow</a:t>
            </a:r>
          </a:p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people with Parkinson's to meet </a:t>
            </a:r>
          </a:p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in a supportive informal setting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19800" y="3238500"/>
            <a:ext cx="3124200" cy="2476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615543" cy="1562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Our Christmas party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62530"/>
            <a:ext cx="6019800" cy="4152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00" y="0"/>
            <a:ext cx="4648200" cy="3314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smtClean="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4" name="Picture 3" descr="IMG_20171206_200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5563" y="0"/>
            <a:ext cx="4528437" cy="32385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627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6096000" cy="8763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Picnic at Blenheim Palace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3505200" cy="33147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Summer Barbecue in Wytham Woods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5" name="Picture 4" descr="bb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89916" y="0"/>
            <a:ext cx="5654084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7657"/>
            <a:ext cx="4114800" cy="25073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smtClean="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4" name="Picture 3" descr="diners-ins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76947"/>
            <a:ext cx="4038600" cy="2438053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67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Fundraising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62100"/>
            <a:ext cx="91440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Barbecues, teas, walks, challenges...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6"/>
            <a:ext cx="9144000" cy="5713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4381500"/>
            <a:ext cx="59436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Expecting a few people for cream tea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6" y="766"/>
            <a:ext cx="9141548" cy="5713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4381500"/>
            <a:ext cx="53340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Cream Tea 2018 –</a:t>
            </a:r>
            <a:b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</a:br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over £450 raised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llen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08345"/>
            <a:ext cx="9144000" cy="35066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22939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Amazing fundraising</a:t>
            </a:r>
          </a:p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by our members and friends –</a:t>
            </a:r>
          </a:p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all this in 2018 alone!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600" y="4305299"/>
            <a:ext cx="3405052" cy="133894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Details on our website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4381500"/>
            <a:ext cx="70866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The Donkey House Players in South Hinksey Church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80411" y="3771900"/>
            <a:ext cx="4763589" cy="1943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Hot Dogs and Puddings</a:t>
            </a:r>
          </a:p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raised over £2200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-1"/>
            <a:ext cx="3505200" cy="169817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smtClean="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2" name="Picture 1" descr="puds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003"/>
            <a:ext cx="4419599" cy="40149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0" y="0"/>
            <a:ext cx="5715000" cy="3848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smtClean="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3" name="Picture 2" descr="bb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0"/>
            <a:ext cx="5638800" cy="3759200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lk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3990976" cy="2660650"/>
          </a:xfrm>
          <a:prstGeom prst="rect">
            <a:avLst/>
          </a:prstGeom>
        </p:spPr>
      </p:pic>
      <p:pic>
        <p:nvPicPr>
          <p:cNvPr id="4" name="Picture 3" descr="walk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81300"/>
            <a:ext cx="5828051" cy="2933700"/>
          </a:xfrm>
          <a:prstGeom prst="rect">
            <a:avLst/>
          </a:prstGeom>
        </p:spPr>
      </p:pic>
      <p:pic>
        <p:nvPicPr>
          <p:cNvPr id="6" name="Picture 5" descr="walk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3683" y="-1"/>
            <a:ext cx="5010317" cy="2660651"/>
          </a:xfrm>
          <a:prstGeom prst="rect">
            <a:avLst/>
          </a:prstGeom>
        </p:spPr>
      </p:pic>
      <p:pic>
        <p:nvPicPr>
          <p:cNvPr id="7" name="Picture 6" descr="walk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3599" y="2781300"/>
            <a:ext cx="3200401" cy="24003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76400" y="5219700"/>
            <a:ext cx="7467600" cy="4953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chemeClr val="bg1"/>
                </a:solidFill>
                <a:latin typeface="FoundrySterling-Demi" pitchFamily="2" charset="0"/>
              </a:rPr>
              <a:t>Walk for Parkinson's research fundraiser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67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Recognition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409700"/>
            <a:ext cx="9144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Prestigious awards for</a:t>
            </a:r>
          </a:p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our branch and its activities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gree-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30331" cy="5715000"/>
          </a:xfrm>
          <a:prstGeom prst="rect">
            <a:avLst/>
          </a:prstGeom>
        </p:spPr>
      </p:pic>
      <p:pic>
        <p:nvPicPr>
          <p:cNvPr id="4" name="Picture 3" descr="sally-cro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-1"/>
            <a:ext cx="3657600" cy="38089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0600" y="3543300"/>
            <a:ext cx="4343400" cy="2171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smtClean="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5" name="Picture 4" descr="vip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0545" y="3602217"/>
            <a:ext cx="4273455" cy="21127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239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Our Chair awarded honorary OU degree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00600" y="3543300"/>
            <a:ext cx="4343400" cy="21717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smtClean="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8" name="Picture 7" descr="reading-univ-award-2018-patrick-sally-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7700"/>
            <a:ext cx="5939094" cy="5067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049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Recognition by Reading University of Dr Patrick Lewis's work for our Conference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0200" y="1104900"/>
            <a:ext cx="3733800" cy="46101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smtClean="0">
              <a:solidFill>
                <a:schemeClr val="bg1"/>
              </a:solidFill>
              <a:latin typeface="FoundrySterling-Demi" pitchFamily="2" charset="0"/>
            </a:endParaRPr>
          </a:p>
        </p:txBody>
      </p:sp>
      <p:pic>
        <p:nvPicPr>
          <p:cNvPr id="9" name="Picture 8" descr="reading-univ-award-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5670" y="1182337"/>
            <a:ext cx="3603098" cy="4531425"/>
          </a:xfrm>
          <a:prstGeom prst="rect">
            <a:avLst/>
          </a:prstGeom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67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Parkinson's 200 Plus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409700"/>
            <a:ext cx="9144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Our conference and related events to mark the 200</a:t>
            </a:r>
            <a:r>
              <a:rPr lang="en-GB" sz="4400" baseline="30000" smtClean="0">
                <a:solidFill>
                  <a:schemeClr val="tx1"/>
                </a:solidFill>
                <a:latin typeface="FoundrySterling-Demi" pitchFamily="2" charset="0"/>
              </a:rPr>
              <a:t>th</a:t>
            </a:r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 anniversary of James Parkinson's "Essay"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ak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41" y="0"/>
            <a:ext cx="9146682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14900"/>
            <a:ext cx="9144000" cy="800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Presenters: researchers, PwP, therapists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ak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14900"/>
            <a:ext cx="9144000" cy="800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An appreciative audience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ak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Opportunities to network and discuss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0913_110424-dehighl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14688" cy="5715000"/>
          </a:xfrm>
          <a:prstGeom prst="rect">
            <a:avLst/>
          </a:prstGeom>
        </p:spPr>
      </p:pic>
      <p:pic>
        <p:nvPicPr>
          <p:cNvPr id="3" name="Picture 2" descr="20170913_1107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6600" y="2414587"/>
            <a:ext cx="5867400" cy="3300413"/>
          </a:xfrm>
          <a:prstGeom prst="rect">
            <a:avLst/>
          </a:prstGeom>
        </p:spPr>
      </p:pic>
      <p:pic>
        <p:nvPicPr>
          <p:cNvPr id="4" name="Picture 3" descr="20170913_110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7869" y="-1"/>
            <a:ext cx="2776132" cy="23550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600" y="0"/>
            <a:ext cx="3037936" cy="23636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Exhibition at the Bodleian Library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86141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5400" y="0"/>
            <a:ext cx="40386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Comedy at the Edinburgh Fringe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67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Engaged with research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62100"/>
            <a:ext cx="91440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Some of our visits and activities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ak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14900"/>
            <a:ext cx="9144000" cy="800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Visit to Prof. Platt's lab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ak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914900"/>
            <a:ext cx="9144000" cy="800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Members act as research volunteers</a:t>
            </a: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S 10mm - RGB Bl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2209800"/>
            <a:ext cx="2648919" cy="1066800"/>
          </a:xfrm>
          <a:prstGeom prst="rect">
            <a:avLst/>
          </a:prstGeom>
        </p:spPr>
      </p:pic>
      <p:pic>
        <p:nvPicPr>
          <p:cNvPr id="5" name="Picture 4" descr="age-uk-oxon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0914" y="2209801"/>
            <a:ext cx="3028685" cy="106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0"/>
            <a:ext cx="8382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Big Bold and Balance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81100"/>
            <a:ext cx="9144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chemeClr val="tx1"/>
                </a:solidFill>
                <a:latin typeface="FoundrySterling-Demi" pitchFamily="2" charset="0"/>
              </a:rPr>
              <a:t>Specialised exercise for Parkinson's</a:t>
            </a:r>
          </a:p>
          <a:p>
            <a:pPr algn="ctr"/>
            <a:r>
              <a:rPr lang="en-GB" sz="3200" smtClean="0">
                <a:solidFill>
                  <a:schemeClr val="tx1"/>
                </a:solidFill>
                <a:latin typeface="FoundrySterling-Demi" pitchFamily="2" charset="0"/>
              </a:rPr>
              <a:t>developed in partnership with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3276600"/>
            <a:ext cx="91440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smtClean="0">
                <a:solidFill>
                  <a:schemeClr val="tx1"/>
                </a:solidFill>
                <a:latin typeface="FoundrySterling-Demi" pitchFamily="2" charset="0"/>
              </a:rPr>
              <a:t>and now delivered county-wide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4381500"/>
            <a:ext cx="70866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No exercise class is complete</a:t>
            </a:r>
          </a:p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without Jaffa Cakes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4914900"/>
            <a:ext cx="5943600" cy="8001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All together now...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4381500"/>
            <a:ext cx="59436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Big Bold and Balance:</a:t>
            </a:r>
          </a:p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stretching in colour!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ffacak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4381500"/>
            <a:ext cx="5943600" cy="133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Big Bold and Balance:</a:t>
            </a:r>
          </a:p>
          <a:p>
            <a:pPr algn="ctr"/>
            <a:r>
              <a:rPr lang="en-GB" sz="4000" smtClean="0">
                <a:solidFill>
                  <a:schemeClr val="bg1"/>
                </a:solidFill>
                <a:latin typeface="FoundrySterling-Demi" pitchFamily="2" charset="0"/>
              </a:rPr>
              <a:t>exercise for all abilities</a:t>
            </a:r>
            <a:endParaRPr lang="en-GB" sz="4000">
              <a:solidFill>
                <a:schemeClr val="bg1"/>
              </a:solidFill>
              <a:latin typeface="FoundrySterling-Demi" pitchFamily="2" charset="0"/>
            </a:endParaRPr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66700"/>
            <a:ext cx="9144000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600" smtClean="0">
                <a:solidFill>
                  <a:srgbClr val="00AEEF"/>
                </a:solidFill>
                <a:latin typeface="FoundrySterling-Bold" pitchFamily="2" charset="0"/>
              </a:rPr>
              <a:t>Working for PwP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409700"/>
            <a:ext cx="9144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Our most important aim:</a:t>
            </a:r>
          </a:p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to support people with Parkinson's</a:t>
            </a:r>
          </a:p>
          <a:p>
            <a:pPr algn="ctr"/>
            <a:r>
              <a:rPr lang="en-GB" sz="4400" smtClean="0">
                <a:solidFill>
                  <a:schemeClr val="tx1"/>
                </a:solidFill>
                <a:latin typeface="FoundrySterling-Demi" pitchFamily="2" charset="0"/>
              </a:rPr>
              <a:t>and their families and carers</a:t>
            </a:r>
          </a:p>
        </p:txBody>
      </p:sp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alpha val="50000"/>
          </a:schemeClr>
        </a:solidFill>
        <a:ln>
          <a:noFill/>
        </a:ln>
      </a:spPr>
      <a:bodyPr rtlCol="0" anchor="ctr"/>
      <a:lstStyle>
        <a:defPPr algn="ctr">
          <a:defRPr sz="4000" smtClean="0">
            <a:solidFill>
              <a:schemeClr val="bg1"/>
            </a:solidFill>
            <a:latin typeface="FoundrySterling-Demi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266</Words>
  <Application>Microsoft Office PowerPoint</Application>
  <PresentationFormat>On-screen Show (16:10)</PresentationFormat>
  <Paragraphs>57</Paragraphs>
  <Slides>32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Jonathan</cp:lastModifiedBy>
  <cp:revision>49</cp:revision>
  <dcterms:created xsi:type="dcterms:W3CDTF">2006-08-16T00:00:00Z</dcterms:created>
  <dcterms:modified xsi:type="dcterms:W3CDTF">2018-09-10T08:22:23Z</dcterms:modified>
</cp:coreProperties>
</file>